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8.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0.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1.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2" r:id="rId4"/>
    <p:sldMasterId id="2147483937" r:id="rId5"/>
    <p:sldMasterId id="2147483942" r:id="rId6"/>
    <p:sldMasterId id="2147483965" r:id="rId7"/>
    <p:sldMasterId id="2147484225" r:id="rId8"/>
    <p:sldMasterId id="2147484230" r:id="rId9"/>
    <p:sldMasterId id="2147484253" r:id="rId10"/>
    <p:sldMasterId id="2147484277" r:id="rId11"/>
    <p:sldMasterId id="2147484296" r:id="rId12"/>
    <p:sldMasterId id="2147484319" r:id="rId13"/>
    <p:sldMasterId id="2147484324" r:id="rId14"/>
    <p:sldMasterId id="2147484347" r:id="rId15"/>
  </p:sldMasterIdLst>
  <p:notesMasterIdLst>
    <p:notesMasterId r:id="rId31"/>
  </p:notesMasterIdLst>
  <p:handoutMasterIdLst>
    <p:handoutMasterId r:id="rId32"/>
  </p:handoutMasterIdLst>
  <p:sldIdLst>
    <p:sldId id="332" r:id="rId16"/>
    <p:sldId id="259" r:id="rId17"/>
    <p:sldId id="320" r:id="rId18"/>
    <p:sldId id="334" r:id="rId19"/>
    <p:sldId id="335" r:id="rId20"/>
    <p:sldId id="336" r:id="rId21"/>
    <p:sldId id="316" r:id="rId22"/>
    <p:sldId id="338" r:id="rId23"/>
    <p:sldId id="339" r:id="rId24"/>
    <p:sldId id="337" r:id="rId25"/>
    <p:sldId id="340" r:id="rId26"/>
    <p:sldId id="341" r:id="rId27"/>
    <p:sldId id="343" r:id="rId28"/>
    <p:sldId id="294" r:id="rId29"/>
    <p:sldId id="33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773" autoAdjust="0"/>
    <p:restoredTop sz="86486" autoAdjust="0"/>
  </p:normalViewPr>
  <p:slideViewPr>
    <p:cSldViewPr snapToGrid="0" showGuides="1">
      <p:cViewPr varScale="1">
        <p:scale>
          <a:sx n="67" d="100"/>
          <a:sy n="67" d="100"/>
        </p:scale>
        <p:origin x="680" y="44"/>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9" d="100"/>
          <a:sy n="79" d="100"/>
        </p:scale>
        <p:origin x="-198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8/29/2020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22475" y="685800"/>
            <a:ext cx="45720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2039550" y="4235826"/>
            <a:ext cx="4586881"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905000" y="457200"/>
            <a:ext cx="0" cy="8001000"/>
          </a:xfrm>
          <a:prstGeom prst="line">
            <a:avLst/>
          </a:prstGeom>
          <a:noFill/>
          <a:ln w="9525">
            <a:solidFill>
              <a:schemeClr val="tx1"/>
            </a:solidFill>
            <a:round/>
            <a:headEnd/>
            <a:tailEnd/>
          </a:ln>
          <a:effectLst/>
        </p:spPr>
        <p:txBody>
          <a:bodyPr/>
          <a:lstStyle/>
          <a:p>
            <a:endParaRPr lang="en-US"/>
          </a:p>
        </p:txBody>
      </p:sp>
      <p:sp>
        <p:nvSpPr>
          <p:cNvPr id="14" name="Text Box 9"/>
          <p:cNvSpPr txBox="1">
            <a:spLocks noChangeArrowheads="1"/>
          </p:cNvSpPr>
          <p:nvPr/>
        </p:nvSpPr>
        <p:spPr bwMode="auto">
          <a:xfrm>
            <a:off x="152400"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
        <p:nvSpPr>
          <p:cNvPr id="11" name="Rectangle 14"/>
          <p:cNvSpPr>
            <a:spLocks noChangeArrowheads="1"/>
          </p:cNvSpPr>
          <p:nvPr/>
        </p:nvSpPr>
        <p:spPr bwMode="auto">
          <a:xfrm>
            <a:off x="241300" y="152400"/>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&lt;Course Name&gt;				&lt;Lesson Name&gt;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itchFamily="34" charset="0"/>
                <a:cs typeface="Arial" pitchFamily="34" charset="0"/>
              </a:rPr>
              <a:t>		 Page XX-</a:t>
            </a:r>
            <a:fld id="{BD9FB300-F9DC-4669-88F4-967ABA23CC04}" type="slidenum">
              <a:rPr lang="en-US" sz="1000" smtClean="0">
                <a:latin typeface="Arial"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itchFamily="34" charset="0"/>
                <a:cs typeface="Arial" pitchFamily="34" charset="0"/>
              </a:rPr>
              <a:t> </a:t>
            </a:r>
          </a:p>
          <a:p>
            <a:r>
              <a:rPr lang="en-US" sz="1000" dirty="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708666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097268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237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66205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2805956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3809058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695460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2751618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3933267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912351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xml"/><Relationship Id="rId1" Type="http://schemas.openxmlformats.org/officeDocument/2006/relationships/vmlDrawing" Target="../drawings/vmlDrawing5.vml"/><Relationship Id="rId5" Type="http://schemas.openxmlformats.org/officeDocument/2006/relationships/image" Target="../media/image9.emf"/><Relationship Id="rId4" Type="http://schemas.openxmlformats.org/officeDocument/2006/relationships/oleObject" Target="../embeddings/oleObject5.bin"/></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9.xml"/><Relationship Id="rId7" Type="http://schemas.openxmlformats.org/officeDocument/2006/relationships/image" Target="../media/image9.emf"/><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8.xml"/><Relationship Id="rId4" Type="http://schemas.openxmlformats.org/officeDocument/2006/relationships/tags" Target="../tags/tag10.xml"/><Relationship Id="rId9" Type="http://schemas.openxmlformats.org/officeDocument/2006/relationships/image" Target="../media/image4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0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9.xml"/><Relationship Id="rId6" Type="http://schemas.openxmlformats.org/officeDocument/2006/relationships/hyperlink" Target="http://www.twitter.com/capgemini"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hyperlink" Target="https://www.capgemini.com/optimize-your-business-and-it-operations" TargetMode="External"/></Relationships>
</file>

<file path=ppt/slideLayouts/_rels/slideLayout1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hyperlink" Target="https://www.capgemini.com/optimize-your-business-and-it-operations" TargetMode="External"/></Relationships>
</file>

<file path=ppt/slideLayouts/_rels/slideLayout14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1.xml"/><Relationship Id="rId6" Type="http://schemas.openxmlformats.org/officeDocument/2006/relationships/hyperlink" Target="http://www.twitter.com/capgemini"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2.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 Id="rId4" Type="http://schemas.openxmlformats.org/officeDocument/2006/relationships/hyperlink" Target="https://www.capgemini.com/optimize-your-business-and-it-operations" TargetMode="External"/></Relationships>
</file>

<file path=ppt/slideLayouts/_rels/slideLayout15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12.xml"/><Relationship Id="rId4" Type="http://schemas.openxmlformats.org/officeDocument/2006/relationships/image" Target="../media/image1.png"/></Relationships>
</file>

<file path=ppt/slideLayouts/_rels/slideLayout1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2.xm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9.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7.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oleObject" Target="../embeddings/oleObject2.bin"/></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4.bin"/></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778461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624060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54705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75658"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298605" y="1495447"/>
            <a:ext cx="8860286" cy="643612"/>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2559615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76682"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527550" y="6450366"/>
            <a:ext cx="4044950" cy="210785"/>
          </a:xfrm>
          <a:prstGeom prst="rect">
            <a:avLst/>
          </a:prstGeom>
        </p:spPr>
        <p:txBody>
          <a:bodyPr lIns="28173" tIns="28173" rIns="0" bIns="28173" anchor="b">
            <a:spAutoFit/>
          </a:bodyPr>
          <a:lstStyle/>
          <a:p>
            <a:pPr algn="r">
              <a:defRPr/>
            </a:pPr>
            <a:r>
              <a:rPr lang="en-US" sz="500">
                <a:solidFill>
                  <a:schemeClr val="bg1"/>
                </a:solidFill>
              </a:rPr>
              <a:t>The information contained in this presentation is proprietary.</a:t>
            </a:r>
          </a:p>
          <a:p>
            <a:pPr algn="r">
              <a:defRPr/>
            </a:pPr>
            <a:r>
              <a:rPr lang="en-US" sz="500">
                <a:solidFill>
                  <a:schemeClr val="bg1"/>
                </a:solidFill>
              </a:rPr>
              <a:t>© 2014 Capgemini. All rights reserved. Rightshore</a:t>
            </a:r>
            <a:r>
              <a:rPr lang="en-US" sz="500" baseline="30000">
                <a:solidFill>
                  <a:schemeClr val="bg1"/>
                </a:solidFill>
              </a:rPr>
              <a:t>®  </a:t>
            </a:r>
            <a:r>
              <a:rPr lang="en-US" sz="500">
                <a:solidFill>
                  <a:schemeClr val="bg1"/>
                </a:solidFill>
              </a:rPr>
              <a:t>is a trademark belonging to Capgemini.</a:t>
            </a:r>
            <a:endParaRPr lang="en-US" sz="500" noProof="1">
              <a:solidFill>
                <a:schemeClr val="bg1"/>
              </a:solidFill>
            </a:endParaRPr>
          </a:p>
        </p:txBody>
      </p:sp>
      <p:sp>
        <p:nvSpPr>
          <p:cNvPr id="4" name="Rectangle 9"/>
          <p:cNvSpPr>
            <a:spLocks noChangeArrowheads="1"/>
          </p:cNvSpPr>
          <p:nvPr userDrawn="1">
            <p:custDataLst>
              <p:tags r:id="rId4"/>
            </p:custDataLst>
          </p:nvPr>
        </p:nvSpPr>
        <p:spPr bwMode="gray">
          <a:xfrm>
            <a:off x="1021004" y="3693226"/>
            <a:ext cx="3932160" cy="2015591"/>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06792" tIns="43420" rIns="184075" bIns="122717" anchor="b"/>
          <a:lstStyle/>
          <a:p>
            <a:pPr algn="just" defTabSz="888816" fontAlgn="auto">
              <a:spcBef>
                <a:spcPts val="0"/>
              </a:spcBef>
              <a:spcAft>
                <a:spcPts val="0"/>
              </a:spcAft>
              <a:defRPr/>
            </a:pPr>
            <a:r>
              <a:rPr lang="en-US" sz="1800" b="1" dirty="0">
                <a:solidFill>
                  <a:schemeClr val="bg1"/>
                </a:solidFill>
                <a:latin typeface="Arial"/>
                <a:cs typeface="Arial"/>
              </a:rPr>
              <a:t>About Capgemini</a:t>
            </a:r>
            <a:endParaRPr lang="en-US" sz="900" dirty="0">
              <a:solidFill>
                <a:schemeClr val="bg1"/>
              </a:solidFill>
            </a:endParaRPr>
          </a:p>
          <a:p>
            <a:pPr algn="just" defTabSz="779252" fontAlgn="auto">
              <a:spcBef>
                <a:spcPts val="0"/>
              </a:spcBef>
              <a:spcAft>
                <a:spcPts val="0"/>
              </a:spcAft>
              <a:defRPr/>
            </a:pPr>
            <a:endParaRPr lang="en-US" sz="900" dirty="0">
              <a:solidFill>
                <a:schemeClr val="bg1"/>
              </a:solidFill>
            </a:endParaRPr>
          </a:p>
          <a:p>
            <a:pPr algn="just" defTabSz="779252" fontAlgn="auto">
              <a:spcBef>
                <a:spcPts val="0"/>
              </a:spcBef>
              <a:spcAft>
                <a:spcPts val="0"/>
              </a:spcAft>
              <a:defRPr/>
            </a:pPr>
            <a:r>
              <a:rPr lang="en-US" sz="900"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79252" fontAlgn="auto">
              <a:spcBef>
                <a:spcPts val="0"/>
              </a:spcBef>
              <a:spcAft>
                <a:spcPts val="0"/>
              </a:spcAft>
              <a:defRPr/>
            </a:pPr>
            <a:r>
              <a:rPr lang="en-US" sz="9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00" baseline="30000" dirty="0">
                <a:solidFill>
                  <a:schemeClr val="bg1"/>
                </a:solidFill>
              </a:rPr>
              <a:t>TM</a:t>
            </a:r>
            <a:r>
              <a:rPr lang="en-US" sz="900" dirty="0">
                <a:solidFill>
                  <a:schemeClr val="bg1"/>
                </a:solidFill>
              </a:rPr>
              <a:t>, and draws on Rightshore</a:t>
            </a:r>
            <a:r>
              <a:rPr lang="en-US" sz="900" b="1" baseline="30000" dirty="0">
                <a:solidFill>
                  <a:schemeClr val="bg1"/>
                </a:solidFill>
              </a:rPr>
              <a:t> ®</a:t>
            </a:r>
            <a:r>
              <a:rPr lang="en-US" sz="900"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52476" y="3458634"/>
            <a:ext cx="530225" cy="575733"/>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041900" y="3376084"/>
            <a:ext cx="3595688" cy="1871133"/>
          </a:xfrm>
          <a:prstGeom prst="rect">
            <a:avLst/>
          </a:prstGeom>
          <a:noFill/>
          <a:ln w="9525">
            <a:noFill/>
            <a:miter lim="800000"/>
            <a:headEnd/>
            <a:tailEnd/>
          </a:ln>
        </p:spPr>
      </p:pic>
    </p:spTree>
    <p:extLst>
      <p:ext uri="{BB962C8B-B14F-4D97-AF65-F5344CB8AC3E}">
        <p14:creationId xmlns:p14="http://schemas.microsoft.com/office/powerpoint/2010/main" val="31342713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8/29/2020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7537309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97204671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with Shapes - Layout2">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33876808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4363736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6027905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20939603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554803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77595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304644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4437505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5401295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2512618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204247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5740969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775693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3205533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0690360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13027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9047674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2935048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6966107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98378515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787693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2797223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26454522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pic>
        <p:nvPicPr>
          <p:cNvPr id="4" name="Graphic 2"/>
          <p:cNvPicPr>
            <a:picLocks noChangeAspect="1"/>
          </p:cNvPicPr>
          <p:nvPr userDrawn="1"/>
        </p:nvPicPr>
        <p:blipFill>
          <a:blip r:embed="rId2" cstate="print"/>
          <a:srcRect t="18343" b="19135"/>
          <a:stretch>
            <a:fillRect/>
          </a:stretch>
        </p:blipFill>
        <p:spPr bwMode="auto">
          <a:xfrm>
            <a:off x="684214" y="-4233"/>
            <a:ext cx="8474075" cy="6858000"/>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7" name="Text Placeholder 13"/>
          <p:cNvSpPr>
            <a:spLocks noGrp="1"/>
          </p:cNvSpPr>
          <p:nvPr>
            <p:ph type="body" sz="quarter" idx="11"/>
          </p:nvPr>
        </p:nvSpPr>
        <p:spPr>
          <a:xfrm>
            <a:off x="4892122" y="1844829"/>
            <a:ext cx="3945890" cy="1182207"/>
          </a:xfrm>
          <a:prstGeom prst="rect">
            <a:avLst/>
          </a:prstGeom>
        </p:spPr>
        <p:txBody>
          <a:bodyPr anchor="b">
            <a:normAutofit/>
          </a:bodyPr>
          <a:lstStyle>
            <a:lvl1pPr marL="0" indent="0" algn="r">
              <a:lnSpc>
                <a:spcPts val="2250"/>
              </a:lnSpc>
              <a:buNone/>
              <a:defRPr sz="2000">
                <a:solidFill>
                  <a:schemeClr val="accent2"/>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53876443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676650" y="838200"/>
            <a:ext cx="5467350" cy="6019800"/>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17"/>
            <a:ext cx="4991100" cy="6860117"/>
          </a:xfrm>
          <a:prstGeom prst="rect">
            <a:avLst/>
          </a:prstGeom>
          <a:noFill/>
          <a:ln w="9525">
            <a:noFill/>
            <a:miter lim="800000"/>
            <a:headEnd/>
            <a:tailEnd/>
          </a:ln>
        </p:spPr>
      </p:pic>
      <p:sp>
        <p:nvSpPr>
          <p:cNvPr id="7" name="Text Placeholder 13"/>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947286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05300" y="838200"/>
            <a:ext cx="4838700" cy="6019800"/>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17"/>
            <a:ext cx="4991100" cy="6860117"/>
          </a:xfrm>
          <a:prstGeom prst="rect">
            <a:avLst/>
          </a:prstGeom>
          <a:noFill/>
          <a:ln w="9525">
            <a:noFill/>
            <a:miter lim="800000"/>
            <a:headEnd/>
            <a:tailEnd/>
          </a:ln>
        </p:spPr>
      </p:pic>
      <p:sp>
        <p:nvSpPr>
          <p:cNvPr id="6" name="Text Placeholder 13"/>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97917638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sp>
        <p:nvSpPr>
          <p:cNvPr id="5" name="Freeform 4"/>
          <p:cNvSpPr>
            <a:spLocks/>
          </p:cNvSpPr>
          <p:nvPr userDrawn="1"/>
        </p:nvSpPr>
        <p:spPr bwMode="auto">
          <a:xfrm>
            <a:off x="-234950" y="0"/>
            <a:ext cx="6570663" cy="810260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8577" tIns="34289" rIns="68577" bIns="34289"/>
          <a:lstStyle/>
          <a:p>
            <a:pPr defTabSz="779252" fontAlgn="auto">
              <a:spcBef>
                <a:spcPts val="0"/>
              </a:spcBef>
              <a:spcAft>
                <a:spcPts val="0"/>
              </a:spcAft>
              <a:defRPr/>
            </a:pPr>
            <a:endParaRPr lang="en-US" sz="1800"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04976" y="-2117"/>
            <a:ext cx="7439025" cy="6860117"/>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8" name="Picture Placeholder 11"/>
          <p:cNvSpPr>
            <a:spLocks noGrp="1"/>
          </p:cNvSpPr>
          <p:nvPr>
            <p:ph type="pic" sz="quarter" idx="10"/>
          </p:nvPr>
        </p:nvSpPr>
        <p:spPr>
          <a:xfrm>
            <a:off x="3707904" y="-1634"/>
            <a:ext cx="5436096" cy="6859588"/>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p:cNvSpPr>
            <a:spLocks noGrp="1"/>
          </p:cNvSpPr>
          <p:nvPr>
            <p:ph type="body" sz="quarter" idx="11"/>
          </p:nvPr>
        </p:nvSpPr>
        <p:spPr>
          <a:xfrm>
            <a:off x="305993" y="434517"/>
            <a:ext cx="4103991" cy="1698343"/>
          </a:xfrm>
          <a:prstGeom prst="rect">
            <a:avLst/>
          </a:prstGeom>
        </p:spPr>
        <p:txBody>
          <a:bodyPr anchor="b">
            <a:noAutofit/>
          </a:bodyPr>
          <a:lstStyle>
            <a:lvl1pPr marL="0" indent="0">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879190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410298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289959215"/>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42538524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7269500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19213266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834979996"/>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4689003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49707220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687019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9384601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111987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0130491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1697314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4628956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5002075"/>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1714416"/>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99589103"/>
      </p:ext>
    </p:extLst>
  </p:cSld>
  <p:clrMapOvr>
    <a:overrideClrMapping bg1="lt1" tx1="dk1" bg2="lt2" tx2="dk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3043564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79418693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211199234"/>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884833482"/>
      </p:ext>
    </p:extLst>
  </p:cSld>
  <p:clrMapOvr>
    <a:overrideClrMapping bg1="lt1" tx1="dk1" bg2="lt2" tx2="dk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04822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53117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599630977"/>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102064060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93505577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3755924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47446304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007659063"/>
      </p:ext>
    </p:extLst>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30243384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3415321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765924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6" name="Title Placeholder 1"/>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1422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86912396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709224718"/>
      </p:ext>
    </p:extLst>
  </p:cSld>
  <p:clrMapOvr>
    <a:overrideClrMapping bg1="lt1" tx1="dk1" bg2="lt2" tx2="dk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4"/>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0" name="Chart Placeholder 18"/>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502904822"/>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p:cNvSpPr/>
          <p:nvPr userDrawn="1"/>
        </p:nvSpPr>
        <p:spPr>
          <a:xfrm>
            <a:off x="5014914" y="0"/>
            <a:ext cx="412908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10"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DBA7167-A7CA-4EC5-98F6-8CE6E5EEE48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6" name="Text Placeholder 29"/>
          <p:cNvSpPr>
            <a:spLocks noGrp="1"/>
          </p:cNvSpPr>
          <p:nvPr>
            <p:ph type="body" sz="quarter" idx="42"/>
          </p:nvPr>
        </p:nvSpPr>
        <p:spPr>
          <a:xfrm>
            <a:off x="5309284" y="1423743"/>
            <a:ext cx="3528731" cy="2801255"/>
          </a:xfrm>
          <a:prstGeom prst="rect">
            <a:avLst/>
          </a:prstGeom>
        </p:spPr>
        <p:txBody>
          <a:bodyPr rtlCol="0">
            <a:noAutofit/>
          </a:bodyPr>
          <a:lstStyle>
            <a:lvl1pPr>
              <a:defRPr lang="en-US" sz="1100" dirty="0"/>
            </a:lvl1pPr>
          </a:lstStyle>
          <a:p>
            <a:pPr lvl="0"/>
            <a:r>
              <a:rPr lang="en-US"/>
              <a:t>Click to edit Master text styles</a:t>
            </a:r>
          </a:p>
        </p:txBody>
      </p:sp>
      <p:sp>
        <p:nvSpPr>
          <p:cNvPr id="24" name="Text Placeholder 29"/>
          <p:cNvSpPr>
            <a:spLocks noGrp="1"/>
          </p:cNvSpPr>
          <p:nvPr>
            <p:ph type="body" sz="quarter" idx="44"/>
          </p:nvPr>
        </p:nvSpPr>
        <p:spPr>
          <a:xfrm>
            <a:off x="6046623" y="5568667"/>
            <a:ext cx="1925807" cy="333831"/>
          </a:xfrm>
          <a:prstGeom prst="rect">
            <a:avLst/>
          </a:prstGeom>
        </p:spPr>
        <p:txBody>
          <a:bodyPr anchor="ctr">
            <a:noAutofit/>
          </a:bodyPr>
          <a:lstStyle>
            <a:lvl1pPr marL="0" indent="0" algn="ctr">
              <a:lnSpc>
                <a:spcPts val="1200"/>
              </a:lnSpc>
              <a:spcBef>
                <a:spcPts val="0"/>
              </a:spcBef>
              <a:buNone/>
              <a:defRPr sz="1100"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p:cNvSpPr>
            <a:spLocks noGrp="1"/>
          </p:cNvSpPr>
          <p:nvPr>
            <p:ph type="body" sz="quarter" idx="45"/>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200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p:cNvSpPr>
            <a:spLocks noGrp="1"/>
          </p:cNvSpPr>
          <p:nvPr>
            <p:ph type="chart" sz="quarter" idx="46"/>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7" name="Text Placeholder 29"/>
          <p:cNvSpPr>
            <a:spLocks noGrp="1"/>
          </p:cNvSpPr>
          <p:nvPr>
            <p:ph type="body" sz="quarter" idx="47"/>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200348049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5166C96-6E83-46B9-B616-9CFFD50C908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6"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8"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Table Placeholder 17"/>
          <p:cNvSpPr>
            <a:spLocks noGrp="1"/>
          </p:cNvSpPr>
          <p:nvPr>
            <p:ph type="tbl" sz="quarter" idx="10"/>
          </p:nvPr>
        </p:nvSpPr>
        <p:spPr>
          <a:xfrm>
            <a:off x="305996" y="2216155"/>
            <a:ext cx="8532019" cy="423703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58478767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p:cNvSpPr/>
          <p:nvPr userDrawn="1"/>
        </p:nvSpPr>
        <p:spPr>
          <a:xfrm>
            <a:off x="7023100" y="0"/>
            <a:ext cx="2120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cxnSp>
        <p:nvCxnSpPr>
          <p:cNvPr id="14" name="Conector reto 49"/>
          <p:cNvCxnSpPr>
            <a:cxnSpLocks/>
          </p:cNvCxnSpPr>
          <p:nvPr/>
        </p:nvCxnSpPr>
        <p:spPr>
          <a:xfrm>
            <a:off x="8126413" y="1828801"/>
            <a:ext cx="0" cy="3740151"/>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FAB3A75C-72B9-4FA1-A0BC-F2EB6B602A8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26" name="Text Placeholder 29"/>
          <p:cNvSpPr>
            <a:spLocks noGrp="1"/>
          </p:cNvSpPr>
          <p:nvPr>
            <p:ph type="body" sz="quarter" idx="42"/>
          </p:nvPr>
        </p:nvSpPr>
        <p:spPr>
          <a:xfrm>
            <a:off x="7393977"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p:cNvSpPr>
            <a:spLocks noGrp="1"/>
          </p:cNvSpPr>
          <p:nvPr>
            <p:ph type="body" sz="quarter" idx="43"/>
          </p:nvPr>
        </p:nvSpPr>
        <p:spPr>
          <a:xfrm>
            <a:off x="8155254"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p:cNvSpPr>
            <a:spLocks noGrp="1"/>
          </p:cNvSpPr>
          <p:nvPr>
            <p:ph type="body" sz="quarter" idx="44"/>
          </p:nvPr>
        </p:nvSpPr>
        <p:spPr>
          <a:xfrm>
            <a:off x="7393977"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p:cNvSpPr>
            <a:spLocks noGrp="1"/>
          </p:cNvSpPr>
          <p:nvPr>
            <p:ph type="body" sz="quarter" idx="45"/>
          </p:nvPr>
        </p:nvSpPr>
        <p:spPr>
          <a:xfrm>
            <a:off x="8155254"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p:cNvSpPr>
            <a:spLocks noGrp="1"/>
          </p:cNvSpPr>
          <p:nvPr>
            <p:ph type="body" sz="quarter" idx="46"/>
          </p:nvPr>
        </p:nvSpPr>
        <p:spPr>
          <a:xfrm>
            <a:off x="7393977"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p:cNvSpPr>
            <a:spLocks noGrp="1"/>
          </p:cNvSpPr>
          <p:nvPr>
            <p:ph type="body" sz="quarter" idx="47"/>
          </p:nvPr>
        </p:nvSpPr>
        <p:spPr>
          <a:xfrm>
            <a:off x="8155254"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p:cNvSpPr>
            <a:spLocks noGrp="1"/>
          </p:cNvSpPr>
          <p:nvPr>
            <p:ph type="body" sz="quarter" idx="48"/>
          </p:nvPr>
        </p:nvSpPr>
        <p:spPr>
          <a:xfrm>
            <a:off x="7393977"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p:cNvSpPr>
            <a:spLocks noGrp="1"/>
          </p:cNvSpPr>
          <p:nvPr>
            <p:ph type="body" sz="quarter" idx="49"/>
          </p:nvPr>
        </p:nvSpPr>
        <p:spPr>
          <a:xfrm>
            <a:off x="8155254"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p:cNvSpPr>
            <a:spLocks noGrp="1"/>
          </p:cNvSpPr>
          <p:nvPr>
            <p:ph type="body" sz="quarter" idx="50"/>
          </p:nvPr>
        </p:nvSpPr>
        <p:spPr>
          <a:xfrm>
            <a:off x="7393977"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p:cNvSpPr>
            <a:spLocks noGrp="1"/>
          </p:cNvSpPr>
          <p:nvPr>
            <p:ph type="body" sz="quarter" idx="51"/>
          </p:nvPr>
        </p:nvSpPr>
        <p:spPr>
          <a:xfrm>
            <a:off x="8155254"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0956177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4"/>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Chart Placeholder 14"/>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232862832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6" name="Table Placeholder 15"/>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3368425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8" name="SmartArt Placeholder 17"/>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4095659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7"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7" name="Text Placeholder 7"/>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Tree>
    <p:extLst>
      <p:ext uri="{BB962C8B-B14F-4D97-AF65-F5344CB8AC3E}">
        <p14:creationId xmlns:p14="http://schemas.microsoft.com/office/powerpoint/2010/main" val="998001791"/>
      </p:ext>
    </p:extLst>
  </p:cSld>
  <p:clrMapOvr>
    <a:overrideClrMapping bg1="lt1" tx1="dk1" bg2="lt2" tx2="dk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ext Placeholder 7"/>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0"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09725036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402827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457968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9979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with Shapes - Layout2">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38291231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4308141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ver1">
    <p:spTree>
      <p:nvGrpSpPr>
        <p:cNvPr id="1" name=""/>
        <p:cNvGrpSpPr/>
        <p:nvPr/>
      </p:nvGrpSpPr>
      <p:grpSpPr>
        <a:xfrm>
          <a:off x="0" y="0"/>
          <a:ext cx="0" cy="0"/>
          <a:chOff x="0" y="0"/>
          <a:chExt cx="0" cy="0"/>
        </a:xfrm>
      </p:grpSpPr>
      <p:sp>
        <p:nvSpPr>
          <p:cNvPr id="11" name="Title 1"/>
          <p:cNvSpPr>
            <a:spLocks noGrp="1"/>
          </p:cNvSpPr>
          <p:nvPr>
            <p:ph type="ctrTitle"/>
          </p:nvPr>
        </p:nvSpPr>
        <p:spPr>
          <a:xfrm>
            <a:off x="305992" y="3068960"/>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05992"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25605446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Mas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1494769"/>
            <a:ext cx="8845484" cy="4643751"/>
          </a:xfrm>
        </p:spPr>
        <p:txBody>
          <a:bodyPr/>
          <a:lstStyle>
            <a:lvl1pPr>
              <a:defRPr b="0"/>
            </a:lvl1pPr>
            <a:lvl5pPr>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48471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0" y="3"/>
          <a:ext cx="146538" cy="158751"/>
        </p:xfrm>
        <a:graphic>
          <a:graphicData uri="http://schemas.openxmlformats.org/presentationml/2006/ole">
            <mc:AlternateContent xmlns:mc="http://schemas.openxmlformats.org/markup-compatibility/2006">
              <mc:Choice xmlns:v="urn:schemas-microsoft-com:vml" Requires="v">
                <p:oleObj spid="_x0000_s271572" name="think-cell Slide" r:id="rId6" imgW="360" imgH="360" progId="">
                  <p:embed/>
                </p:oleObj>
              </mc:Choice>
              <mc:Fallback>
                <p:oleObj name="think-cell Slide" r:id="rId6" imgW="360" imgH="360" progId="">
                  <p:embed/>
                  <p:pic>
                    <p:nvPicPr>
                      <p:cNvPr id="7" name="Object 6"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
                        <a:ext cx="146538"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solidFill>
                  <a:schemeClr val="accent2"/>
                </a:solidFill>
              </a:defRPr>
            </a:lvl1pPr>
          </a:lstStyle>
          <a:p>
            <a:r>
              <a:rPr lang="en-US" dirty="0"/>
              <a:t>Click to edit Master title style</a:t>
            </a:r>
          </a:p>
        </p:txBody>
      </p:sp>
      <p:sp>
        <p:nvSpPr>
          <p:cNvPr id="6" name="Espace réservé du contenu 5"/>
          <p:cNvSpPr>
            <a:spLocks noGrp="1"/>
          </p:cNvSpPr>
          <p:nvPr>
            <p:ph sz="quarter" idx="10"/>
            <p:custDataLst>
              <p:tags r:id="rId4"/>
            </p:custDataLst>
          </p:nvPr>
        </p:nvSpPr>
        <p:spPr>
          <a:xfrm>
            <a:off x="351693" y="1371601"/>
            <a:ext cx="8212015" cy="3196515"/>
          </a:xfrm>
        </p:spPr>
        <p:txBody>
          <a:bodyPr lIns="91440"/>
          <a:lstStyle>
            <a:lvl1pPr marL="228600" indent="-228600">
              <a:spcAft>
                <a:spcPts val="1200"/>
              </a:spcAft>
              <a:buClr>
                <a:schemeClr val="accent2"/>
              </a:buClr>
              <a:defRPr>
                <a:solidFill>
                  <a:schemeClr val="tx1"/>
                </a:solidFill>
              </a:defRPr>
            </a:lvl1pPr>
            <a:lvl2pPr marL="457200" indent="-228600">
              <a:spcAft>
                <a:spcPts val="1200"/>
              </a:spcAft>
              <a:buClr>
                <a:schemeClr val="accent2"/>
              </a:buClr>
              <a:defRPr>
                <a:solidFill>
                  <a:schemeClr val="tx1"/>
                </a:solidFill>
              </a:defRPr>
            </a:lvl2pPr>
            <a:lvl3pPr marL="685800" indent="-228600">
              <a:spcAft>
                <a:spcPts val="1200"/>
              </a:spcAft>
              <a:buClr>
                <a:schemeClr val="accent2"/>
              </a:buClr>
              <a:defRPr>
                <a:solidFill>
                  <a:schemeClr val="tx1"/>
                </a:solidFill>
              </a:defRPr>
            </a:lvl3pPr>
            <a:lvl4pPr>
              <a:buClr>
                <a:schemeClr val="accent2"/>
              </a:buClr>
              <a:defRPr>
                <a:solidFill>
                  <a:schemeClr val="tx1"/>
                </a:solidFill>
              </a:defRPr>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9368161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816694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08962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Tree>
    <p:extLst>
      <p:ext uri="{BB962C8B-B14F-4D97-AF65-F5344CB8AC3E}">
        <p14:creationId xmlns:p14="http://schemas.microsoft.com/office/powerpoint/2010/main" val="2761603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Tree>
    <p:extLst>
      <p:ext uri="{BB962C8B-B14F-4D97-AF65-F5344CB8AC3E}">
        <p14:creationId xmlns:p14="http://schemas.microsoft.com/office/powerpoint/2010/main" val="22650164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Tree>
    <p:extLst>
      <p:ext uri="{BB962C8B-B14F-4D97-AF65-F5344CB8AC3E}">
        <p14:creationId xmlns:p14="http://schemas.microsoft.com/office/powerpoint/2010/main" val="35535706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Tree>
    <p:extLst>
      <p:ext uri="{BB962C8B-B14F-4D97-AF65-F5344CB8AC3E}">
        <p14:creationId xmlns:p14="http://schemas.microsoft.com/office/powerpoint/2010/main" val="295228744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392108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Tree>
    <p:extLst>
      <p:ext uri="{BB962C8B-B14F-4D97-AF65-F5344CB8AC3E}">
        <p14:creationId xmlns:p14="http://schemas.microsoft.com/office/powerpoint/2010/main" val="3419923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7" name="Text Placeholder 7"/>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668518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15" name="Title Placeholder 1"/>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61855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16" name="Title Placeholder 1"/>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52719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Edit Master text styles</a:t>
            </a:r>
          </a:p>
        </p:txBody>
      </p:sp>
      <p:sp>
        <p:nvSpPr>
          <p:cNvPr id="5"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57712801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15" name="Text Placeholder 29"/>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16" name="Text Placeholder 4"/>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17" name="Text Placeholder 4"/>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20" name="Chart Placeholder 18"/>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344368648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17" name="Chart Placeholder 14"/>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25" name="Chart Placeholder 14"/>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4528288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6" name="Table Placeholder 15"/>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5"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8854224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8" name="SmartArt Placeholder 17"/>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2" name="Text Placeholder 7"/>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7"/>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625748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7"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9" name="Text Placeholder 7"/>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0" name="Text Placeholder 7"/>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1" name="Text Placeholder 7"/>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3" name="Text Placeholder 7"/>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5" name="Text Placeholder 7"/>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36" name="Text Placeholder 7"/>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37" name="Text Placeholder 7"/>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38" name="Text Placeholder 7"/>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Tree>
    <p:extLst>
      <p:ext uri="{BB962C8B-B14F-4D97-AF65-F5344CB8AC3E}">
        <p14:creationId xmlns:p14="http://schemas.microsoft.com/office/powerpoint/2010/main" val="183841976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dirty="0"/>
              <a:t>Click to edit Master title style</a:t>
            </a:r>
            <a:endParaRPr lang="pt-PT" dirty="0"/>
          </a:p>
        </p:txBody>
      </p:sp>
      <p:sp>
        <p:nvSpPr>
          <p:cNvPr id="25" name="Text Placeholder 4"/>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20026874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5" name="Text Placeholder 7"/>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0"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74760646"/>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pic>
        <p:nvPicPr>
          <p:cNvPr id="4" name="Graphic 2"/>
          <p:cNvPicPr>
            <a:picLocks noChangeAspect="1"/>
          </p:cNvPicPr>
          <p:nvPr userDrawn="1"/>
        </p:nvPicPr>
        <p:blipFill>
          <a:blip r:embed="rId2" cstate="print"/>
          <a:srcRect t="18343" b="19135"/>
          <a:stretch>
            <a:fillRect/>
          </a:stretch>
        </p:blipFill>
        <p:spPr bwMode="auto">
          <a:xfrm>
            <a:off x="684214" y="-4233"/>
            <a:ext cx="8474075" cy="6858000"/>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7" name="Text Placeholder 13"/>
          <p:cNvSpPr>
            <a:spLocks noGrp="1"/>
          </p:cNvSpPr>
          <p:nvPr>
            <p:ph type="body" sz="quarter" idx="11"/>
          </p:nvPr>
        </p:nvSpPr>
        <p:spPr>
          <a:xfrm>
            <a:off x="4892122" y="1844829"/>
            <a:ext cx="3945890" cy="1182207"/>
          </a:xfrm>
          <a:prstGeom prst="rect">
            <a:avLst/>
          </a:prstGeom>
        </p:spPr>
        <p:txBody>
          <a:bodyPr anchor="b">
            <a:normAutofit/>
          </a:bodyPr>
          <a:lstStyle>
            <a:lvl1pPr marL="0" indent="0" algn="r">
              <a:lnSpc>
                <a:spcPts val="2250"/>
              </a:lnSpc>
              <a:buNone/>
              <a:defRPr sz="2000">
                <a:solidFill>
                  <a:schemeClr val="accent2"/>
                </a:solidFill>
              </a:defRPr>
            </a:lvl1pPr>
            <a:lvl2pPr marL="342884" indent="0">
              <a:buNone/>
              <a:defRPr sz="4500">
                <a:solidFill>
                  <a:schemeClr val="bg1"/>
                </a:solidFill>
              </a:defRPr>
            </a:lvl2pPr>
          </a:lstStyle>
          <a:p>
            <a:pPr lvl="0"/>
            <a:r>
              <a:rPr lang="en-US"/>
              <a:t>Edit Master text styles</a:t>
            </a:r>
          </a:p>
        </p:txBody>
      </p:sp>
    </p:spTree>
    <p:extLst>
      <p:ext uri="{BB962C8B-B14F-4D97-AF65-F5344CB8AC3E}">
        <p14:creationId xmlns:p14="http://schemas.microsoft.com/office/powerpoint/2010/main" val="32024599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676650" y="838200"/>
            <a:ext cx="5467350" cy="6019800"/>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17"/>
            <a:ext cx="4991100" cy="6860117"/>
          </a:xfrm>
          <a:prstGeom prst="rect">
            <a:avLst/>
          </a:prstGeom>
          <a:noFill/>
          <a:ln w="9525">
            <a:noFill/>
            <a:miter lim="800000"/>
            <a:headEnd/>
            <a:tailEnd/>
          </a:ln>
        </p:spPr>
      </p:pic>
      <p:sp>
        <p:nvSpPr>
          <p:cNvPr id="7" name="Text Placeholder 13"/>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Edit Master text styles</a:t>
            </a:r>
          </a:p>
        </p:txBody>
      </p:sp>
    </p:spTree>
    <p:extLst>
      <p:ext uri="{BB962C8B-B14F-4D97-AF65-F5344CB8AC3E}">
        <p14:creationId xmlns:p14="http://schemas.microsoft.com/office/powerpoint/2010/main" val="30197583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05300" y="838200"/>
            <a:ext cx="4838700" cy="6019800"/>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17"/>
            <a:ext cx="4991100" cy="6860117"/>
          </a:xfrm>
          <a:prstGeom prst="rect">
            <a:avLst/>
          </a:prstGeom>
          <a:noFill/>
          <a:ln w="9525">
            <a:noFill/>
            <a:miter lim="800000"/>
            <a:headEnd/>
            <a:tailEnd/>
          </a:ln>
        </p:spPr>
      </p:pic>
      <p:sp>
        <p:nvSpPr>
          <p:cNvPr id="6" name="Text Placeholder 13"/>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Edit Master text styles</a:t>
            </a:r>
          </a:p>
        </p:txBody>
      </p:sp>
    </p:spTree>
    <p:extLst>
      <p:ext uri="{BB962C8B-B14F-4D97-AF65-F5344CB8AC3E}">
        <p14:creationId xmlns:p14="http://schemas.microsoft.com/office/powerpoint/2010/main" val="3612929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sp>
        <p:nvSpPr>
          <p:cNvPr id="5" name="Freeform 4"/>
          <p:cNvSpPr>
            <a:spLocks/>
          </p:cNvSpPr>
          <p:nvPr userDrawn="1"/>
        </p:nvSpPr>
        <p:spPr bwMode="auto">
          <a:xfrm>
            <a:off x="-234950" y="0"/>
            <a:ext cx="6570663" cy="810260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8577" tIns="34289" rIns="68577" bIns="34289"/>
          <a:lstStyle/>
          <a:p>
            <a:pPr defTabSz="779252" fontAlgn="auto">
              <a:spcBef>
                <a:spcPts val="0"/>
              </a:spcBef>
              <a:spcAft>
                <a:spcPts val="0"/>
              </a:spcAft>
              <a:defRPr/>
            </a:pPr>
            <a:endParaRPr lang="en-US" sz="1800"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04976" y="-2117"/>
            <a:ext cx="7439025" cy="6860117"/>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8" name="Picture Placeholder 11"/>
          <p:cNvSpPr>
            <a:spLocks noGrp="1"/>
          </p:cNvSpPr>
          <p:nvPr>
            <p:ph type="pic" sz="quarter" idx="10"/>
          </p:nvPr>
        </p:nvSpPr>
        <p:spPr>
          <a:xfrm>
            <a:off x="3707904" y="-1634"/>
            <a:ext cx="5436096" cy="6859588"/>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p:cNvSpPr>
            <a:spLocks noGrp="1"/>
          </p:cNvSpPr>
          <p:nvPr>
            <p:ph type="body" sz="quarter" idx="11"/>
          </p:nvPr>
        </p:nvSpPr>
        <p:spPr>
          <a:xfrm>
            <a:off x="305993" y="434517"/>
            <a:ext cx="4103991" cy="1698343"/>
          </a:xfrm>
          <a:prstGeom prst="rect">
            <a:avLst/>
          </a:prstGeom>
        </p:spPr>
        <p:txBody>
          <a:bodyPr anchor="b">
            <a:noAutofit/>
          </a:bodyPr>
          <a:lstStyle>
            <a:lvl1pPr marL="0" indent="0">
              <a:lnSpc>
                <a:spcPts val="2250"/>
              </a:lnSpc>
              <a:buNone/>
              <a:defRPr sz="2000">
                <a:solidFill>
                  <a:schemeClr val="bg1"/>
                </a:solidFill>
              </a:defRPr>
            </a:lvl1pPr>
            <a:lvl2pPr marL="342884" indent="0">
              <a:buNone/>
              <a:defRPr sz="4500">
                <a:solidFill>
                  <a:schemeClr val="bg1"/>
                </a:solidFill>
              </a:defRPr>
            </a:lvl2pPr>
          </a:lstStyle>
          <a:p>
            <a:pPr lvl="0"/>
            <a:r>
              <a:rPr lang="en-US"/>
              <a:t>Edit Master text styles</a:t>
            </a:r>
          </a:p>
        </p:txBody>
      </p:sp>
    </p:spTree>
    <p:extLst>
      <p:ext uri="{BB962C8B-B14F-4D97-AF65-F5344CB8AC3E}">
        <p14:creationId xmlns:p14="http://schemas.microsoft.com/office/powerpoint/2010/main" val="22421293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51" name="Text Placeholder 7"/>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9" name="Picture Placeholder 48"/>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7" name="Title Placeholder 1"/>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599047505"/>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Edit Master text styles</a:t>
            </a:r>
          </a:p>
        </p:txBody>
      </p:sp>
      <p:sp>
        <p:nvSpPr>
          <p:cNvPr id="11" name="Text Placeholder 13"/>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Edit Master text styles</a:t>
            </a:r>
          </a:p>
        </p:txBody>
      </p:sp>
    </p:spTree>
    <p:extLst>
      <p:ext uri="{BB962C8B-B14F-4D97-AF65-F5344CB8AC3E}">
        <p14:creationId xmlns:p14="http://schemas.microsoft.com/office/powerpoint/2010/main" val="2451723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2665288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1730750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Edit Master text styles</a:t>
            </a:r>
          </a:p>
        </p:txBody>
      </p:sp>
      <p:sp>
        <p:nvSpPr>
          <p:cNvPr id="17" name="Chart Placeholder 16"/>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Edit Master text styles</a:t>
            </a:r>
          </a:p>
        </p:txBody>
      </p:sp>
      <p:sp>
        <p:nvSpPr>
          <p:cNvPr id="16"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Edit Master text styles</a:t>
            </a:r>
          </a:p>
        </p:txBody>
      </p:sp>
      <p:sp>
        <p:nvSpPr>
          <p:cNvPr id="26" name="Chart Placeholder 16"/>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Edit Master text styles</a:t>
            </a:r>
          </a:p>
        </p:txBody>
      </p:sp>
    </p:spTree>
    <p:extLst>
      <p:ext uri="{BB962C8B-B14F-4D97-AF65-F5344CB8AC3E}">
        <p14:creationId xmlns:p14="http://schemas.microsoft.com/office/powerpoint/2010/main" val="116057942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4524329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40" name="Text Placeholder 7"/>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41" name="Text Placeholder 7"/>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42" name="Text Placeholder 7"/>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43" name="Text Placeholder 7"/>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44" name="Text Placeholder 7"/>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45" name="Text Placeholder 7"/>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46" name="Text Placeholder 7"/>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48" name="Picture Placeholder 47"/>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2360273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38" name="Text Placeholder 7"/>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35" name="Text Placeholder 7"/>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36" name="Text Placeholder 7"/>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40" name="Text Placeholder 7"/>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43" name="Text Placeholder 42"/>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Edit Master text styles</a:t>
            </a:r>
          </a:p>
        </p:txBody>
      </p:sp>
      <p:sp>
        <p:nvSpPr>
          <p:cNvPr id="10"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5228606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Edit Master text styles</a:t>
            </a:r>
          </a:p>
          <a:p>
            <a:pPr lvl="1"/>
            <a:r>
              <a:rPr lang="en-US"/>
              <a:t>Second level</a:t>
            </a:r>
          </a:p>
          <a:p>
            <a:pPr lvl="2"/>
            <a:r>
              <a:rPr lang="en-US"/>
              <a:t>Third level</a:t>
            </a:r>
          </a:p>
          <a:p>
            <a:pPr lvl="3"/>
            <a:r>
              <a:rPr lang="en-US"/>
              <a:t>Fourth level</a:t>
            </a:r>
          </a:p>
        </p:txBody>
      </p:sp>
      <p:sp>
        <p:nvSpPr>
          <p:cNvPr id="35" name="Text Placeholder 4"/>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Edit Master text styles</a:t>
            </a:r>
          </a:p>
        </p:txBody>
      </p:sp>
      <p:sp>
        <p:nvSpPr>
          <p:cNvPr id="32" name="Text Placeholder 4"/>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Edit Master text styles</a:t>
            </a:r>
          </a:p>
        </p:txBody>
      </p:sp>
      <p:sp>
        <p:nvSpPr>
          <p:cNvPr id="26" name="Text Placeholder 4"/>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Edit Master text styles</a:t>
            </a:r>
          </a:p>
        </p:txBody>
      </p:sp>
      <p:sp>
        <p:nvSpPr>
          <p:cNvPr id="23" name="Text Placeholder 4"/>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Edit Master text styles</a:t>
            </a:r>
          </a:p>
        </p:txBody>
      </p:sp>
      <p:sp>
        <p:nvSpPr>
          <p:cNvPr id="24" name="Text Placeholder 7"/>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27" name="Text Placeholder 7"/>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31" name="Text Placeholder 30"/>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Edit Master text styles</a:t>
            </a:r>
          </a:p>
        </p:txBody>
      </p:sp>
      <p:sp>
        <p:nvSpPr>
          <p:cNvPr id="34" name="Text Placeholder 30"/>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038823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Edit Master text styles</a:t>
            </a:r>
          </a:p>
        </p:txBody>
      </p:sp>
      <p:sp>
        <p:nvSpPr>
          <p:cNvPr id="10" name="Title Placeholder 1"/>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969181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Edit Master text styles</a:t>
            </a:r>
          </a:p>
        </p:txBody>
      </p:sp>
      <p:sp>
        <p:nvSpPr>
          <p:cNvPr id="11" name="Text Placeholder 7"/>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Edit Master text styles</a:t>
            </a:r>
          </a:p>
        </p:txBody>
      </p:sp>
      <p:sp>
        <p:nvSpPr>
          <p:cNvPr id="13" name="Text Placeholder 7"/>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Edit Master text styles</a:t>
            </a:r>
          </a:p>
        </p:txBody>
      </p:sp>
      <p:sp>
        <p:nvSpPr>
          <p:cNvPr id="14" name="Text Placeholder 7"/>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Edit Master text styles</a:t>
            </a:r>
          </a:p>
        </p:txBody>
      </p:sp>
      <p:sp>
        <p:nvSpPr>
          <p:cNvPr id="9" name="Title Placeholder 1"/>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1103145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Edit Master text styles</a:t>
            </a:r>
          </a:p>
        </p:txBody>
      </p:sp>
      <p:sp>
        <p:nvSpPr>
          <p:cNvPr id="37" name="Text Placeholder 4"/>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Edit Master text styles</a:t>
            </a:r>
          </a:p>
        </p:txBody>
      </p:sp>
      <p:sp>
        <p:nvSpPr>
          <p:cNvPr id="39" name="Text Placeholder 4"/>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Edit Master text styles</a:t>
            </a:r>
          </a:p>
        </p:txBody>
      </p:sp>
      <p:sp>
        <p:nvSpPr>
          <p:cNvPr id="41" name="Text Placeholder 4"/>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Edit Master text styles</a:t>
            </a:r>
          </a:p>
        </p:txBody>
      </p:sp>
      <p:sp>
        <p:nvSpPr>
          <p:cNvPr id="42" name="Text Placeholder 7"/>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Text Placeholder 7"/>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 Placeholder 7"/>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011952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7"/>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7"/>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088445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Edit Master text styles</a:t>
            </a:r>
          </a:p>
        </p:txBody>
      </p:sp>
      <p:sp>
        <p:nvSpPr>
          <p:cNvPr id="30" name="Chart Placeholder 29"/>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Edit Master text styles</a:t>
            </a:r>
          </a:p>
        </p:txBody>
      </p:sp>
      <p:sp>
        <p:nvSpPr>
          <p:cNvPr id="34" name="Text Placeholder 7"/>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Edit Master text styles</a:t>
            </a:r>
          </a:p>
        </p:txBody>
      </p:sp>
      <p:sp>
        <p:nvSpPr>
          <p:cNvPr id="35" name="Chart Placeholder 29"/>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Edit Master text styles</a:t>
            </a:r>
          </a:p>
        </p:txBody>
      </p:sp>
      <p:sp>
        <p:nvSpPr>
          <p:cNvPr id="37" name="Text Placeholder 7"/>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Edit Master text styles</a:t>
            </a:r>
          </a:p>
        </p:txBody>
      </p:sp>
      <p:sp>
        <p:nvSpPr>
          <p:cNvPr id="39" name="Text Placeholder 31"/>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Edit Master text styles</a:t>
            </a:r>
          </a:p>
        </p:txBody>
      </p:sp>
      <p:sp>
        <p:nvSpPr>
          <p:cNvPr id="40" name="Chart Placeholder 29"/>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Edit Master text styles</a:t>
            </a:r>
          </a:p>
        </p:txBody>
      </p:sp>
      <p:sp>
        <p:nvSpPr>
          <p:cNvPr id="42" name="Text Placeholder 31"/>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Edit Master text styles</a:t>
            </a:r>
          </a:p>
        </p:txBody>
      </p:sp>
      <p:sp>
        <p:nvSpPr>
          <p:cNvPr id="43" name="Text Placeholder 7"/>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Edit Master text styles</a:t>
            </a:r>
          </a:p>
        </p:txBody>
      </p:sp>
      <p:sp>
        <p:nvSpPr>
          <p:cNvPr id="44" name="Text Placeholder 7"/>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Edit Master text styles</a:t>
            </a:r>
          </a:p>
        </p:txBody>
      </p:sp>
      <p:sp>
        <p:nvSpPr>
          <p:cNvPr id="18"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90720567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Edit Master text styles</a:t>
            </a:r>
          </a:p>
        </p:txBody>
      </p:sp>
      <p:sp>
        <p:nvSpPr>
          <p:cNvPr id="32" name="Text Placeholder 7"/>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Edit Master text styles</a:t>
            </a:r>
          </a:p>
        </p:txBody>
      </p:sp>
      <p:sp>
        <p:nvSpPr>
          <p:cNvPr id="35" name="Text Placeholder 4"/>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37" name="Text Placeholder 7"/>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Edit Master text styles</a:t>
            </a:r>
          </a:p>
        </p:txBody>
      </p:sp>
      <p:sp>
        <p:nvSpPr>
          <p:cNvPr id="26" name="Title Placeholder 1"/>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40" name="Text Placeholder 7"/>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34337830"/>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25" name="Text Placeholder 4"/>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26" name="Text Placeholder 4"/>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27" name="Text Placeholder 7"/>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itle Placeholder 1"/>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Edit Master text styles</a:t>
            </a:r>
          </a:p>
        </p:txBody>
      </p:sp>
      <p:sp>
        <p:nvSpPr>
          <p:cNvPr id="17" name="Text Placeholder 7"/>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Edit Master text styles</a:t>
            </a:r>
          </a:p>
        </p:txBody>
      </p:sp>
      <p:sp>
        <p:nvSpPr>
          <p:cNvPr id="34" name="Text Placeholder 7"/>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5" name="Text Placeholder 4"/>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Edit Master text styles</a:t>
            </a:r>
          </a:p>
        </p:txBody>
      </p:sp>
      <p:sp>
        <p:nvSpPr>
          <p:cNvPr id="36" name="Text Placeholder 7"/>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9406397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dirty="0"/>
              <a:t>Click to edit Master title style</a:t>
            </a:r>
            <a:endParaRPr lang="pt-PT" dirty="0"/>
          </a:p>
        </p:txBody>
      </p:sp>
    </p:spTree>
    <p:extLst>
      <p:ext uri="{BB962C8B-B14F-4D97-AF65-F5344CB8AC3E}">
        <p14:creationId xmlns:p14="http://schemas.microsoft.com/office/powerpoint/2010/main" val="34157706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4" name="Text Placeholder 7"/>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7" name="Text Placeholder 7"/>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8" name="Text Placeholder 7"/>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943868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Edit Master text styles</a:t>
            </a:r>
          </a:p>
        </p:txBody>
      </p:sp>
      <p:sp>
        <p:nvSpPr>
          <p:cNvPr id="16" name="Text Placeholder 4"/>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Edit Master text styles</a:t>
            </a:r>
          </a:p>
        </p:txBody>
      </p:sp>
      <p:sp>
        <p:nvSpPr>
          <p:cNvPr id="17" name="Text Placeholder 7"/>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19" name="Text Placeholder 7"/>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20" name="Text Placeholder 7"/>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21" name="Text Placeholder 7"/>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25" name="Text Placeholder 7"/>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Tree>
    <p:extLst>
      <p:ext uri="{BB962C8B-B14F-4D97-AF65-F5344CB8AC3E}">
        <p14:creationId xmlns:p14="http://schemas.microsoft.com/office/powerpoint/2010/main" val="8159235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20" name="Text Placeholder 7"/>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21" name="Text Placeholder 7"/>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22" name="Text Placeholder 7"/>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23" name="Text Placeholder 7"/>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24" name="Text Placeholder 7"/>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25" name="Text Placeholder 7"/>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11" name="Title Placeholder 1"/>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42394889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Edit Master text styles</a:t>
            </a:r>
          </a:p>
        </p:txBody>
      </p:sp>
      <p:sp>
        <p:nvSpPr>
          <p:cNvPr id="28" name="Text Placeholder 26"/>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Edit Master text styles</a:t>
            </a:r>
          </a:p>
        </p:txBody>
      </p:sp>
      <p:sp>
        <p:nvSpPr>
          <p:cNvPr id="29" name="Text Placeholder 26"/>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Edit Master text styles</a:t>
            </a:r>
          </a:p>
        </p:txBody>
      </p:sp>
      <p:sp>
        <p:nvSpPr>
          <p:cNvPr id="31" name="Text Placeholder 30"/>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Edit Master text styles</a:t>
            </a:r>
          </a:p>
        </p:txBody>
      </p:sp>
      <p:sp>
        <p:nvSpPr>
          <p:cNvPr id="32" name="Text Placeholder 30"/>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Edit Master text styles</a:t>
            </a:r>
          </a:p>
        </p:txBody>
      </p:sp>
      <p:sp>
        <p:nvSpPr>
          <p:cNvPr id="33" name="Text Placeholder 30"/>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Edit Master text styles</a:t>
            </a:r>
          </a:p>
        </p:txBody>
      </p:sp>
      <p:sp>
        <p:nvSpPr>
          <p:cNvPr id="37" name="Text Placeholder 36"/>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Edit Master text styles</a:t>
            </a:r>
          </a:p>
        </p:txBody>
      </p:sp>
      <p:sp>
        <p:nvSpPr>
          <p:cNvPr id="38" name="Text Placeholder 36"/>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Edit Master text styles</a:t>
            </a:r>
          </a:p>
        </p:txBody>
      </p:sp>
      <p:sp>
        <p:nvSpPr>
          <p:cNvPr id="39" name="Text Placeholder 36"/>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Edit Master text styles</a:t>
            </a:r>
          </a:p>
        </p:txBody>
      </p:sp>
      <p:sp>
        <p:nvSpPr>
          <p:cNvPr id="18"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36213727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0" name="Text Placeholder 7"/>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1" name="Text Placeholder 7"/>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2" name="Text Placeholder 7"/>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3" name="Text Placeholder 7"/>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4" name="Text Placeholder 7"/>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5" name="Text Placeholder 7"/>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15"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1" name="Text Placeholder 7"/>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2" name="Text Placeholder 7"/>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6385409"/>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3" name="Text Placeholder 7"/>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4" name="Text Placeholder 7"/>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5" name="Text Placeholder 7"/>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6" name="Text Placeholder 7"/>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39" name="Text Placeholder 7"/>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37" name="Text Placeholder 7"/>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34" name="Text Placeholder 7"/>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35" name="Text Placeholder 7"/>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36" name="Text Placeholder 7"/>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38" name="Text Placeholder 7"/>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41"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075382517"/>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33251230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Tree>
    <p:extLst>
      <p:ext uri="{BB962C8B-B14F-4D97-AF65-F5344CB8AC3E}">
        <p14:creationId xmlns:p14="http://schemas.microsoft.com/office/powerpoint/2010/main" val="13352258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Tree>
    <p:extLst>
      <p:ext uri="{BB962C8B-B14F-4D97-AF65-F5344CB8AC3E}">
        <p14:creationId xmlns:p14="http://schemas.microsoft.com/office/powerpoint/2010/main" val="37310436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Tree>
    <p:extLst>
      <p:ext uri="{BB962C8B-B14F-4D97-AF65-F5344CB8AC3E}">
        <p14:creationId xmlns:p14="http://schemas.microsoft.com/office/powerpoint/2010/main" val="2627460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05161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Tree>
    <p:extLst>
      <p:ext uri="{BB962C8B-B14F-4D97-AF65-F5344CB8AC3E}">
        <p14:creationId xmlns:p14="http://schemas.microsoft.com/office/powerpoint/2010/main" val="800304233"/>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Tree>
    <p:extLst>
      <p:ext uri="{BB962C8B-B14F-4D97-AF65-F5344CB8AC3E}">
        <p14:creationId xmlns:p14="http://schemas.microsoft.com/office/powerpoint/2010/main" val="39729558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7" name="Text Placeholder 7"/>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277863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15" name="Title Placeholder 1"/>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189026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Edit Master text styles</a:t>
            </a:r>
          </a:p>
        </p:txBody>
      </p:sp>
      <p:sp>
        <p:nvSpPr>
          <p:cNvPr id="16" name="Title Placeholder 1"/>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767517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Edit Master text styles</a:t>
            </a:r>
          </a:p>
        </p:txBody>
      </p:sp>
      <p:sp>
        <p:nvSpPr>
          <p:cNvPr id="5"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398467915"/>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15" name="Text Placeholder 29"/>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16" name="Text Placeholder 4"/>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17" name="Text Placeholder 4"/>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20" name="Chart Placeholder 18"/>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1280941732"/>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p:cNvSpPr/>
          <p:nvPr userDrawn="1"/>
        </p:nvSpPr>
        <p:spPr>
          <a:xfrm>
            <a:off x="5014914" y="0"/>
            <a:ext cx="412908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10"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DBA7167-A7CA-4EC5-98F6-8CE6E5EEE48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6" name="Text Placeholder 29"/>
          <p:cNvSpPr>
            <a:spLocks noGrp="1"/>
          </p:cNvSpPr>
          <p:nvPr>
            <p:ph type="body" sz="quarter" idx="42"/>
          </p:nvPr>
        </p:nvSpPr>
        <p:spPr>
          <a:xfrm>
            <a:off x="5309284" y="1423743"/>
            <a:ext cx="3528731" cy="2801255"/>
          </a:xfrm>
          <a:prstGeom prst="rect">
            <a:avLst/>
          </a:prstGeom>
        </p:spPr>
        <p:txBody>
          <a:bodyPr rtlCol="0">
            <a:noAutofit/>
          </a:bodyPr>
          <a:lstStyle>
            <a:lvl1pPr>
              <a:defRPr lang="en-US" sz="1100" dirty="0"/>
            </a:lvl1pPr>
          </a:lstStyle>
          <a:p>
            <a:pPr lvl="0"/>
            <a:r>
              <a:rPr lang="en-US"/>
              <a:t>Edit Master text styles</a:t>
            </a:r>
          </a:p>
        </p:txBody>
      </p:sp>
      <p:sp>
        <p:nvSpPr>
          <p:cNvPr id="24" name="Text Placeholder 29"/>
          <p:cNvSpPr>
            <a:spLocks noGrp="1"/>
          </p:cNvSpPr>
          <p:nvPr>
            <p:ph type="body" sz="quarter" idx="44"/>
          </p:nvPr>
        </p:nvSpPr>
        <p:spPr>
          <a:xfrm>
            <a:off x="6046623" y="5568667"/>
            <a:ext cx="1925807" cy="333831"/>
          </a:xfrm>
          <a:prstGeom prst="rect">
            <a:avLst/>
          </a:prstGeom>
        </p:spPr>
        <p:txBody>
          <a:bodyPr anchor="ctr">
            <a:noAutofit/>
          </a:bodyPr>
          <a:lstStyle>
            <a:lvl1pPr marL="0" indent="0" algn="ctr">
              <a:lnSpc>
                <a:spcPts val="1200"/>
              </a:lnSpc>
              <a:spcBef>
                <a:spcPts val="0"/>
              </a:spcBef>
              <a:buNone/>
              <a:defRPr sz="1100" b="1">
                <a:solidFill>
                  <a:schemeClr val="accent2"/>
                </a:solidFill>
              </a:defRPr>
            </a:lvl1pPr>
            <a:lvl2pPr algn="ctr">
              <a:defRPr/>
            </a:lvl2pPr>
            <a:lvl3pPr algn="ctr">
              <a:defRPr/>
            </a:lvl3pPr>
            <a:lvl4pPr algn="ctr">
              <a:defRPr/>
            </a:lvl4pPr>
            <a:lvl5pPr algn="ctr">
              <a:defRPr/>
            </a:lvl5pPr>
          </a:lstStyle>
          <a:p>
            <a:pPr lvl="0"/>
            <a:r>
              <a:rPr lang="en-US"/>
              <a:t>Edit Master text styles</a:t>
            </a:r>
          </a:p>
        </p:txBody>
      </p:sp>
      <p:sp>
        <p:nvSpPr>
          <p:cNvPr id="26" name="Text Placeholder 29"/>
          <p:cNvSpPr>
            <a:spLocks noGrp="1"/>
          </p:cNvSpPr>
          <p:nvPr>
            <p:ph type="body" sz="quarter" idx="45"/>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2000" b="1">
                <a:solidFill>
                  <a:srgbClr val="2B0A3D"/>
                </a:solidFill>
              </a:defRPr>
            </a:lvl1pPr>
            <a:lvl2pPr algn="ctr">
              <a:defRPr/>
            </a:lvl2pPr>
            <a:lvl3pPr algn="ctr">
              <a:defRPr/>
            </a:lvl3pPr>
            <a:lvl4pPr algn="ctr">
              <a:defRPr/>
            </a:lvl4pPr>
            <a:lvl5pPr algn="ctr">
              <a:defRPr/>
            </a:lvl5pPr>
          </a:lstStyle>
          <a:p>
            <a:pPr lvl="0"/>
            <a:r>
              <a:rPr lang="en-US"/>
              <a:t>Edit Master text styles</a:t>
            </a:r>
          </a:p>
        </p:txBody>
      </p:sp>
      <p:sp>
        <p:nvSpPr>
          <p:cNvPr id="14"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p:cNvSpPr>
            <a:spLocks noGrp="1"/>
          </p:cNvSpPr>
          <p:nvPr>
            <p:ph type="chart" sz="quarter" idx="46"/>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7" name="Text Placeholder 29"/>
          <p:cNvSpPr>
            <a:spLocks noGrp="1"/>
          </p:cNvSpPr>
          <p:nvPr>
            <p:ph type="body" sz="quarter" idx="47"/>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22" name="Text Placeholder 4"/>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Edit Master text styles</a:t>
            </a:r>
          </a:p>
        </p:txBody>
      </p:sp>
    </p:spTree>
    <p:extLst>
      <p:ext uri="{BB962C8B-B14F-4D97-AF65-F5344CB8AC3E}">
        <p14:creationId xmlns:p14="http://schemas.microsoft.com/office/powerpoint/2010/main" val="2012060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5166C96-6E83-46B9-B616-9CFFD50C908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6"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8"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Table Placeholder 17"/>
          <p:cNvSpPr>
            <a:spLocks noGrp="1"/>
          </p:cNvSpPr>
          <p:nvPr>
            <p:ph type="tbl" sz="quarter" idx="10"/>
          </p:nvPr>
        </p:nvSpPr>
        <p:spPr>
          <a:xfrm>
            <a:off x="305996" y="2216155"/>
            <a:ext cx="8532019" cy="423703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6364519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p:cNvSpPr/>
          <p:nvPr userDrawn="1"/>
        </p:nvSpPr>
        <p:spPr>
          <a:xfrm>
            <a:off x="7023100" y="0"/>
            <a:ext cx="2120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cxnSp>
        <p:nvCxnSpPr>
          <p:cNvPr id="14" name="Conector reto 49"/>
          <p:cNvCxnSpPr>
            <a:cxnSpLocks/>
          </p:cNvCxnSpPr>
          <p:nvPr/>
        </p:nvCxnSpPr>
        <p:spPr>
          <a:xfrm>
            <a:off x="8126413" y="1828801"/>
            <a:ext cx="0" cy="3740151"/>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FAB3A75C-72B9-4FA1-A0BC-F2EB6B602A8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26" name="Text Placeholder 29"/>
          <p:cNvSpPr>
            <a:spLocks noGrp="1"/>
          </p:cNvSpPr>
          <p:nvPr>
            <p:ph type="body" sz="quarter" idx="42"/>
          </p:nvPr>
        </p:nvSpPr>
        <p:spPr>
          <a:xfrm>
            <a:off x="7393977"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28" name="Text Placeholder 29"/>
          <p:cNvSpPr>
            <a:spLocks noGrp="1"/>
          </p:cNvSpPr>
          <p:nvPr>
            <p:ph type="body" sz="quarter" idx="43"/>
          </p:nvPr>
        </p:nvSpPr>
        <p:spPr>
          <a:xfrm>
            <a:off x="8155254"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29" name="Text Placeholder 29"/>
          <p:cNvSpPr>
            <a:spLocks noGrp="1"/>
          </p:cNvSpPr>
          <p:nvPr>
            <p:ph type="body" sz="quarter" idx="44"/>
          </p:nvPr>
        </p:nvSpPr>
        <p:spPr>
          <a:xfrm>
            <a:off x="7393977"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30" name="Text Placeholder 29"/>
          <p:cNvSpPr>
            <a:spLocks noGrp="1"/>
          </p:cNvSpPr>
          <p:nvPr>
            <p:ph type="body" sz="quarter" idx="45"/>
          </p:nvPr>
        </p:nvSpPr>
        <p:spPr>
          <a:xfrm>
            <a:off x="8155254"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31" name="Text Placeholder 29"/>
          <p:cNvSpPr>
            <a:spLocks noGrp="1"/>
          </p:cNvSpPr>
          <p:nvPr>
            <p:ph type="body" sz="quarter" idx="46"/>
          </p:nvPr>
        </p:nvSpPr>
        <p:spPr>
          <a:xfrm>
            <a:off x="7393977"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32" name="Text Placeholder 29"/>
          <p:cNvSpPr>
            <a:spLocks noGrp="1"/>
          </p:cNvSpPr>
          <p:nvPr>
            <p:ph type="body" sz="quarter" idx="47"/>
          </p:nvPr>
        </p:nvSpPr>
        <p:spPr>
          <a:xfrm>
            <a:off x="8155254"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36" name="Text Placeholder 29"/>
          <p:cNvSpPr>
            <a:spLocks noGrp="1"/>
          </p:cNvSpPr>
          <p:nvPr>
            <p:ph type="body" sz="quarter" idx="48"/>
          </p:nvPr>
        </p:nvSpPr>
        <p:spPr>
          <a:xfrm>
            <a:off x="7393977"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37" name="Text Placeholder 29"/>
          <p:cNvSpPr>
            <a:spLocks noGrp="1"/>
          </p:cNvSpPr>
          <p:nvPr>
            <p:ph type="body" sz="quarter" idx="49"/>
          </p:nvPr>
        </p:nvSpPr>
        <p:spPr>
          <a:xfrm>
            <a:off x="8155254"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38" name="Text Placeholder 29"/>
          <p:cNvSpPr>
            <a:spLocks noGrp="1"/>
          </p:cNvSpPr>
          <p:nvPr>
            <p:ph type="body" sz="quarter" idx="50"/>
          </p:nvPr>
        </p:nvSpPr>
        <p:spPr>
          <a:xfrm>
            <a:off x="7393977"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39" name="Text Placeholder 29"/>
          <p:cNvSpPr>
            <a:spLocks noGrp="1"/>
          </p:cNvSpPr>
          <p:nvPr>
            <p:ph type="body" sz="quarter" idx="51"/>
          </p:nvPr>
        </p:nvSpPr>
        <p:spPr>
          <a:xfrm>
            <a:off x="8155254"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Edit Master text styles</a:t>
            </a:r>
          </a:p>
        </p:txBody>
      </p:sp>
      <p:sp>
        <p:nvSpPr>
          <p:cNvPr id="19"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20843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5266424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17" name="Chart Placeholder 14"/>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Edit Master text styles</a:t>
            </a:r>
          </a:p>
        </p:txBody>
      </p:sp>
      <p:sp>
        <p:nvSpPr>
          <p:cNvPr id="25" name="Chart Placeholder 14"/>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24407253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6" name="Table Placeholder 15"/>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5"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0450648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8" name="SmartArt Placeholder 17"/>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2" name="Text Placeholder 7"/>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7"/>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875824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7"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9" name="Text Placeholder 7"/>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0" name="Text Placeholder 7"/>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1" name="Text Placeholder 7"/>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3" name="Text Placeholder 7"/>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5" name="Text Placeholder 7"/>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36" name="Text Placeholder 7"/>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37" name="Text Placeholder 7"/>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38" name="Text Placeholder 7"/>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Tree>
    <p:extLst>
      <p:ext uri="{BB962C8B-B14F-4D97-AF65-F5344CB8AC3E}">
        <p14:creationId xmlns:p14="http://schemas.microsoft.com/office/powerpoint/2010/main" val="2790927800"/>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5" name="Text Placeholder 7"/>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Edit Master text styles</a:t>
            </a:r>
          </a:p>
        </p:txBody>
      </p:sp>
      <p:sp>
        <p:nvSpPr>
          <p:cNvPr id="10" name="Title Placeholder 1"/>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546856102"/>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7"/>
          <p:cNvPicPr>
            <a:picLocks noChangeAspect="1"/>
          </p:cNvPicPr>
          <p:nvPr/>
        </p:nvPicPr>
        <p:blipFill>
          <a:blip r:embed="rId2" cstate="print"/>
          <a:srcRect/>
          <a:stretch>
            <a:fillRect/>
          </a:stretch>
        </p:blipFill>
        <p:spPr bwMode="auto">
          <a:xfrm>
            <a:off x="3844926" y="0"/>
            <a:ext cx="5299075" cy="6858000"/>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11" name="Title 1"/>
          <p:cNvSpPr>
            <a:spLocks noGrp="1"/>
          </p:cNvSpPr>
          <p:nvPr>
            <p:ph type="ctrTitle"/>
          </p:nvPr>
        </p:nvSpPr>
        <p:spPr>
          <a:xfrm>
            <a:off x="305992" y="3068960"/>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05992"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12349847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17"/>
          <p:cNvPicPr>
            <a:picLocks noChangeAspect="1"/>
          </p:cNvPicPr>
          <p:nvPr/>
        </p:nvPicPr>
        <p:blipFill>
          <a:blip r:embed="rId2" cstate="print"/>
          <a:srcRect t="2" b="46599"/>
          <a:stretch>
            <a:fillRect/>
          </a:stretch>
        </p:blipFill>
        <p:spPr bwMode="auto">
          <a:xfrm>
            <a:off x="2830514" y="1845733"/>
            <a:ext cx="6313487" cy="5012267"/>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404285"/>
            <a:ext cx="1714500" cy="510116"/>
          </a:xfrm>
          <a:prstGeom prst="rect">
            <a:avLst/>
          </a:prstGeom>
          <a:noFill/>
          <a:ln w="9525">
            <a:noFill/>
            <a:miter lim="800000"/>
            <a:headEnd/>
            <a:tailEnd/>
          </a:ln>
        </p:spPr>
      </p:pic>
      <p:sp>
        <p:nvSpPr>
          <p:cNvPr id="14" name="Text Placeholder 13"/>
          <p:cNvSpPr>
            <a:spLocks noGrp="1"/>
          </p:cNvSpPr>
          <p:nvPr>
            <p:ph type="body" sz="quarter" idx="10"/>
          </p:nvPr>
        </p:nvSpPr>
        <p:spPr>
          <a:xfrm>
            <a:off x="4788024" y="4157669"/>
            <a:ext cx="4049986" cy="1079500"/>
          </a:xfrm>
        </p:spPr>
        <p:txBody>
          <a:bodyPr anchor="b">
            <a:normAutofit/>
          </a:bodyPr>
          <a:lstStyle>
            <a:lvl1pPr algn="r">
              <a:lnSpc>
                <a:spcPts val="2250"/>
              </a:lnSpc>
              <a:defRPr sz="2000">
                <a:solidFill>
                  <a:schemeClr val="bg1"/>
                </a:solidFill>
              </a:defRPr>
            </a:lvl1pPr>
          </a:lstStyle>
          <a:p>
            <a:pPr lvl="0"/>
            <a:r>
              <a:rPr lang="en-US"/>
              <a:t>Click to edit Master text styles</a:t>
            </a:r>
          </a:p>
        </p:txBody>
      </p:sp>
      <p:sp>
        <p:nvSpPr>
          <p:cNvPr id="15" name="Text Placeholder 13"/>
          <p:cNvSpPr>
            <a:spLocks noGrp="1"/>
          </p:cNvSpPr>
          <p:nvPr>
            <p:ph type="body" sz="quarter" idx="11"/>
          </p:nvPr>
        </p:nvSpPr>
        <p:spPr>
          <a:xfrm>
            <a:off x="4787004" y="5381482"/>
            <a:ext cx="4051006" cy="1079500"/>
          </a:xfrm>
        </p:spPr>
        <p:txBody>
          <a:bodyPr>
            <a:normAutofit/>
          </a:bodyPr>
          <a:lstStyle>
            <a:lvl1pPr marL="0" algn="r">
              <a:lnSpc>
                <a:spcPts val="1650"/>
              </a:lnSpc>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869925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11"/>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sp>
        <p:nvSpPr>
          <p:cNvPr id="10" name="Text Placeholder 13"/>
          <p:cNvSpPr>
            <a:spLocks noGrp="1"/>
          </p:cNvSpPr>
          <p:nvPr>
            <p:ph type="body" sz="quarter" idx="11"/>
          </p:nvPr>
        </p:nvSpPr>
        <p:spPr>
          <a:xfrm>
            <a:off x="305992" y="2276873"/>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p:cNvSpPr>
            <a:spLocks noGrp="1"/>
          </p:cNvSpPr>
          <p:nvPr>
            <p:ph type="body" sz="quarter" idx="12"/>
          </p:nvPr>
        </p:nvSpPr>
        <p:spPr>
          <a:xfrm>
            <a:off x="305992" y="326183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2354709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5"/>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659313" y="0"/>
            <a:ext cx="4483100" cy="6860117"/>
          </a:xfrm>
          <a:prstGeom prst="rect">
            <a:avLst/>
          </a:prstGeom>
          <a:noFill/>
          <a:ln w="9525">
            <a:noFill/>
            <a:miter lim="800000"/>
            <a:headEnd/>
            <a:tailEnd/>
          </a:ln>
        </p:spPr>
      </p:pic>
      <p:sp>
        <p:nvSpPr>
          <p:cNvPr id="10" name="Text Placeholder 13"/>
          <p:cNvSpPr>
            <a:spLocks noGrp="1"/>
          </p:cNvSpPr>
          <p:nvPr>
            <p:ph type="body" sz="quarter" idx="11"/>
          </p:nvPr>
        </p:nvSpPr>
        <p:spPr>
          <a:xfrm>
            <a:off x="305992" y="3555554"/>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p:cNvSpPr>
            <a:spLocks noGrp="1"/>
          </p:cNvSpPr>
          <p:nvPr>
            <p:ph type="body" sz="quarter" idx="12"/>
          </p:nvPr>
        </p:nvSpPr>
        <p:spPr>
          <a:xfrm>
            <a:off x="305992" y="454051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531791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04989" y="2605618"/>
            <a:ext cx="5534025" cy="1646767"/>
          </a:xfrm>
          <a:prstGeom prst="rect">
            <a:avLst/>
          </a:prstGeom>
          <a:noFill/>
          <a:ln w="9525">
            <a:noFill/>
            <a:miter lim="800000"/>
            <a:headEnd/>
            <a:tailEnd/>
          </a:ln>
        </p:spPr>
      </p:pic>
    </p:spTree>
    <p:extLst>
      <p:ext uri="{BB962C8B-B14F-4D97-AF65-F5344CB8AC3E}">
        <p14:creationId xmlns:p14="http://schemas.microsoft.com/office/powerpoint/2010/main" val="3688214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0990005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ver5 (Image placeholder)">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6"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12" name="Picture Placeholder 11"/>
          <p:cNvSpPr>
            <a:spLocks noGrp="1"/>
          </p:cNvSpPr>
          <p:nvPr>
            <p:ph type="pic" sz="quarter" idx="10"/>
          </p:nvPr>
        </p:nvSpPr>
        <p:spPr>
          <a:xfrm>
            <a:off x="3223732" y="-1587"/>
            <a:ext cx="5920268" cy="6859588"/>
          </a:xfrm>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13"/>
          <p:cNvSpPr>
            <a:spLocks noGrp="1"/>
          </p:cNvSpPr>
          <p:nvPr>
            <p:ph type="body" sz="quarter" idx="11"/>
          </p:nvPr>
        </p:nvSpPr>
        <p:spPr>
          <a:xfrm>
            <a:off x="305991" y="3068960"/>
            <a:ext cx="3077766" cy="863600"/>
          </a:xfrm>
        </p:spPr>
        <p:txBody>
          <a:bodyPr anchor="b">
            <a:normAutofit/>
          </a:bodyPr>
          <a:lstStyle>
            <a:lvl1pPr>
              <a:lnSpc>
                <a:spcPts val="2250"/>
              </a:lnSpc>
              <a:defRPr sz="2000">
                <a:solidFill>
                  <a:srgbClr val="0070AD"/>
                </a:solidFill>
              </a:defRPr>
            </a:lvl1pPr>
            <a:lvl2pPr>
              <a:defRPr sz="1800">
                <a:solidFill>
                  <a:srgbClr val="0070AD"/>
                </a:solidFill>
              </a:defRPr>
            </a:lvl2pPr>
          </a:lstStyle>
          <a:p>
            <a:pPr lvl="0"/>
            <a:r>
              <a:rPr lang="en-US"/>
              <a:t>Click to edit Master text styles</a:t>
            </a:r>
          </a:p>
        </p:txBody>
      </p:sp>
      <p:sp>
        <p:nvSpPr>
          <p:cNvPr id="15" name="Text Placeholder 13"/>
          <p:cNvSpPr>
            <a:spLocks noGrp="1"/>
          </p:cNvSpPr>
          <p:nvPr>
            <p:ph type="body" sz="quarter" idx="12"/>
          </p:nvPr>
        </p:nvSpPr>
        <p:spPr>
          <a:xfrm>
            <a:off x="305991" y="4040164"/>
            <a:ext cx="3077766" cy="1189037"/>
          </a:xfrm>
        </p:spPr>
        <p:txBody>
          <a:bodyPr>
            <a:normAutofit/>
          </a:bodyPr>
          <a:lstStyle>
            <a:lvl1pPr>
              <a:lnSpc>
                <a:spcPts val="1350"/>
              </a:lnSpc>
              <a:defRPr sz="1200">
                <a:solidFill>
                  <a:srgbClr val="0070AD"/>
                </a:solidFill>
              </a:defRPr>
            </a:lvl1pPr>
            <a:lvl2pPr>
              <a:defRPr sz="1200">
                <a:solidFill>
                  <a:srgbClr val="0070AD"/>
                </a:solidFill>
              </a:defRPr>
            </a:lvl2pPr>
          </a:lstStyle>
          <a:p>
            <a:pPr lvl="0"/>
            <a:r>
              <a:rPr lang="en-US"/>
              <a:t>Click to edit Master text styles</a:t>
            </a:r>
          </a:p>
        </p:txBody>
      </p:sp>
    </p:spTree>
    <p:extLst>
      <p:ext uri="{BB962C8B-B14F-4D97-AF65-F5344CB8AC3E}">
        <p14:creationId xmlns:p14="http://schemas.microsoft.com/office/powerpoint/2010/main" val="35576031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1"/>
            <a:ext cx="2133600" cy="366183"/>
          </a:xfrm>
          <a:prstGeom prst="rect">
            <a:avLst/>
          </a:prstGeom>
        </p:spPr>
        <p:txBody>
          <a:bodyPr/>
          <a:lstStyle>
            <a:lvl1pPr defTabSz="779252" fontAlgn="auto">
              <a:spcBef>
                <a:spcPts val="0"/>
              </a:spcBef>
              <a:spcAft>
                <a:spcPts val="0"/>
              </a:spcAft>
              <a:defRPr>
                <a:latin typeface="+mn-lt"/>
                <a:cs typeface="+mn-cs"/>
              </a:defRPr>
            </a:lvl1pPr>
          </a:lstStyle>
          <a:p>
            <a:pPr>
              <a:defRPr/>
            </a:pPr>
            <a:fld id="{0174D395-6511-45E7-9D38-4EAE4667E08E}" type="datetimeFigureOut">
              <a:rPr lang="en-US"/>
              <a:pPr>
                <a:defRPr/>
              </a:pPr>
              <a:t>8/29/2020</a:t>
            </a:fld>
            <a:endParaRPr lang="en-US"/>
          </a:p>
        </p:txBody>
      </p:sp>
      <p:sp>
        <p:nvSpPr>
          <p:cNvPr id="5" name="Footer Placeholder 4"/>
          <p:cNvSpPr>
            <a:spLocks noGrp="1"/>
          </p:cNvSpPr>
          <p:nvPr>
            <p:ph type="ftr" sz="quarter" idx="11"/>
          </p:nvPr>
        </p:nvSpPr>
        <p:spPr>
          <a:xfrm>
            <a:off x="3124200" y="6356351"/>
            <a:ext cx="2895600" cy="366183"/>
          </a:xfrm>
          <a:prstGeom prst="rect">
            <a:avLst/>
          </a:prstGeom>
        </p:spPr>
        <p:txBody>
          <a:bodyPr/>
          <a:lstStyle>
            <a:lvl1pPr defTabSz="779252"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1"/>
            <a:ext cx="2133600" cy="366183"/>
          </a:xfrm>
          <a:prstGeom prst="rect">
            <a:avLst/>
          </a:prstGeom>
        </p:spPr>
        <p:txBody>
          <a:bodyPr/>
          <a:lstStyle>
            <a:lvl1pPr defTabSz="779252" fontAlgn="auto">
              <a:spcBef>
                <a:spcPts val="0"/>
              </a:spcBef>
              <a:spcAft>
                <a:spcPts val="0"/>
              </a:spcAft>
              <a:defRPr>
                <a:latin typeface="+mn-lt"/>
                <a:cs typeface="+mn-cs"/>
              </a:defRPr>
            </a:lvl1pPr>
          </a:lstStyle>
          <a:p>
            <a:pPr>
              <a:defRPr/>
            </a:pPr>
            <a:fld id="{1FCC0868-4EBF-4135-8F82-68D98041EA62}" type="slidenum">
              <a:rPr lang="en-US"/>
              <a:pPr>
                <a:defRPr/>
              </a:pPr>
              <a:t>‹#›</a:t>
            </a:fld>
            <a:endParaRPr lang="en-US"/>
          </a:p>
        </p:txBody>
      </p:sp>
    </p:spTree>
    <p:extLst>
      <p:ext uri="{BB962C8B-B14F-4D97-AF65-F5344CB8AC3E}">
        <p14:creationId xmlns:p14="http://schemas.microsoft.com/office/powerpoint/2010/main" val="5280929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72586" name="think-cell Slide" r:id="rId4" imgW="360" imgH="360" progId="">
                  <p:embed/>
                </p:oleObj>
              </mc:Choice>
              <mc:Fallback>
                <p:oleObj name="think-cell Slide" r:id="rId4" imgW="360" imgH="360" progId="">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1494769"/>
            <a:ext cx="884548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6849826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110414" y="1828801"/>
            <a:ext cx="1984375" cy="20108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6" y="1494769"/>
            <a:ext cx="679376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599601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73610"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
        <p:nvSpPr>
          <p:cNvPr id="4" name="Espace réservé du contenu 3"/>
          <p:cNvSpPr>
            <a:spLocks noGrp="1"/>
          </p:cNvSpPr>
          <p:nvPr>
            <p:ph sz="quarter" idx="10"/>
          </p:nvPr>
        </p:nvSpPr>
        <p:spPr>
          <a:xfrm>
            <a:off x="290500" y="1533439"/>
            <a:ext cx="4155820" cy="4715504"/>
          </a:xfrm>
        </p:spPr>
        <p:txBody>
          <a:bodyPr/>
          <a:lstStyle>
            <a:lvl1pPr>
              <a:defRPr sz="170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11"/>
          </p:nvPr>
        </p:nvSpPr>
        <p:spPr>
          <a:xfrm>
            <a:off x="4636466" y="1533440"/>
            <a:ext cx="4155820" cy="4725584"/>
          </a:xfrm>
        </p:spPr>
        <p:txBody>
          <a:bodyPr/>
          <a:lstStyle>
            <a:lvl1pPr>
              <a:defRPr sz="170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04677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74634"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4401573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019925" y="1828801"/>
            <a:ext cx="2103438" cy="155575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64974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143159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858000" y="1828801"/>
            <a:ext cx="2286000" cy="16044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55948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47617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283450" y="1494367"/>
            <a:ext cx="1638300" cy="17145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5589028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490263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8.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image" Target="../media/image1.png"/><Relationship Id="rId5" Type="http://schemas.openxmlformats.org/officeDocument/2006/relationships/theme" Target="../theme/theme10.xml"/><Relationship Id="rId4" Type="http://schemas.openxmlformats.org/officeDocument/2006/relationships/slideLayout" Target="../slideLayouts/slideLayout1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1.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theme" Target="../theme/theme11.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image" Target="../media/image1.png"/><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theme" Target="../theme/theme1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1.png"/><Relationship Id="rId2" Type="http://schemas.openxmlformats.org/officeDocument/2006/relationships/slideLayout" Target="../slideLayouts/slideLayout27.xml"/><Relationship Id="rId16" Type="http://schemas.openxmlformats.org/officeDocument/2006/relationships/theme" Target="../theme/theme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6.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image" Target="../media/image1.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theme" Target="../theme/theme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theme" Target="../theme/theme8.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image" Target="../media/image1.png"/><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theme" Target="../theme/theme9.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7"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3093272562"/>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 id="2147484198" r:id="rId15"/>
    <p:sldLayoutId id="2147484199" r:id="rId16"/>
    <p:sldLayoutId id="2147484200" r:id="rId17"/>
    <p:sldLayoutId id="2147484201" r:id="rId18"/>
    <p:sldLayoutId id="2147484202" r:id="rId19"/>
    <p:sldLayoutId id="2147484203" r:id="rId20"/>
    <p:sldLayoutId id="2147484272" r:id="rId21"/>
    <p:sldLayoutId id="2147484273" r:id="rId22"/>
    <p:sldLayoutId id="2147484274" r:id="rId23"/>
    <p:sldLayoutId id="2147484275" r:id="rId24"/>
    <p:sldLayoutId id="2147484276" r:id="rId25"/>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255021305"/>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1157690745"/>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20"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870453330"/>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Lst>
  <p:txStyles>
    <p:titleStyle>
      <a:lvl1pPr algn="l" defTabSz="684213" rtl="0" eaLnBrk="0" fontAlgn="base" hangingPunct="0">
        <a:lnSpc>
          <a:spcPct val="90000"/>
        </a:lnSpc>
        <a:spcBef>
          <a:spcPct val="0"/>
        </a:spcBef>
        <a:spcAft>
          <a:spcPct val="0"/>
        </a:spcAft>
        <a:defRPr sz="2000" kern="1200">
          <a:solidFill>
            <a:schemeClr val="tx2"/>
          </a:solidFill>
          <a:latin typeface="+mj-lt"/>
          <a:ea typeface="+mj-ea"/>
          <a:cs typeface="+mj-cs"/>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2"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1352303658"/>
      </p:ext>
    </p:extLst>
  </p:cSld>
  <p:clrMap bg1="lt1" tx1="dk1" bg2="lt2" tx2="dk2" accent1="accent1" accent2="accent2" accent3="accent3" accent4="accent4" accent5="accent5" accent6="accent6" hlink="hlink" folHlink="folHlink"/>
  <p:txStyles>
    <p:titleStyle>
      <a:lvl1pPr algn="l" defTabSz="684213" rtl="0" eaLnBrk="1" fontAlgn="base" hangingPunct="1">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1" fontAlgn="base" hangingPunct="1">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1" fontAlgn="base" hangingPunct="1">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1" fontAlgn="base" hangingPunct="1">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1" fontAlgn="base" hangingPunct="1">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1" fontAlgn="base" hangingPunct="1">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171823093"/>
      </p:ext>
    </p:extLst>
  </p:cSld>
  <p:clrMap bg1="lt1" tx1="dk1" bg2="lt2" tx2="dk2" accent1="accent1" accent2="accent2" accent3="accent3" accent4="accent4" accent5="accent5" accent6="accent6" hlink="hlink" folHlink="folHlink"/>
  <p:txStyles>
    <p:titleStyle>
      <a:lvl1pPr algn="l" defTabSz="684213" rtl="0" eaLnBrk="1" fontAlgn="base" hangingPunct="1">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1" fontAlgn="base" hangingPunct="1">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1" fontAlgn="base" hangingPunct="1">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1" fontAlgn="base" hangingPunct="1">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1" fontAlgn="base" hangingPunct="1">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1" fontAlgn="base" hangingPunct="1">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17"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2228684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9" r:id="rId11"/>
    <p:sldLayoutId id="2147483980" r:id="rId12"/>
    <p:sldLayoutId id="2147483981" r:id="rId13"/>
    <p:sldLayoutId id="2147483982" r:id="rId14"/>
    <p:sldLayoutId id="2147483983" r:id="rId15"/>
  </p:sldLayoutIdLst>
  <p:txStyles>
    <p:titleStyle>
      <a:lvl1pPr algn="l" defTabSz="684213" rtl="0" eaLnBrk="1" fontAlgn="base" hangingPunct="1">
        <a:lnSpc>
          <a:spcPct val="90000"/>
        </a:lnSpc>
        <a:spcBef>
          <a:spcPct val="0"/>
        </a:spcBef>
        <a:spcAft>
          <a:spcPct val="0"/>
        </a:spcAft>
        <a:defRPr sz="2000" kern="1200">
          <a:solidFill>
            <a:schemeClr val="tx2"/>
          </a:solidFill>
          <a:latin typeface="+mj-lt"/>
          <a:ea typeface="+mj-ea"/>
          <a:cs typeface="+mj-cs"/>
        </a:defRPr>
      </a:lvl1pPr>
      <a:lvl2pPr algn="l" defTabSz="684213" rtl="0" eaLnBrk="1" fontAlgn="base" hangingPunct="1">
        <a:lnSpc>
          <a:spcPct val="90000"/>
        </a:lnSpc>
        <a:spcBef>
          <a:spcPct val="0"/>
        </a:spcBef>
        <a:spcAft>
          <a:spcPct val="0"/>
        </a:spcAft>
        <a:defRPr sz="2000">
          <a:solidFill>
            <a:schemeClr val="tx2"/>
          </a:solidFill>
          <a:latin typeface="Verdana" pitchFamily="34" charset="0"/>
        </a:defRPr>
      </a:lvl2pPr>
      <a:lvl3pPr algn="l" defTabSz="684213" rtl="0" eaLnBrk="1" fontAlgn="base" hangingPunct="1">
        <a:lnSpc>
          <a:spcPct val="90000"/>
        </a:lnSpc>
        <a:spcBef>
          <a:spcPct val="0"/>
        </a:spcBef>
        <a:spcAft>
          <a:spcPct val="0"/>
        </a:spcAft>
        <a:defRPr sz="2000">
          <a:solidFill>
            <a:schemeClr val="tx2"/>
          </a:solidFill>
          <a:latin typeface="Verdana" pitchFamily="34" charset="0"/>
        </a:defRPr>
      </a:lvl3pPr>
      <a:lvl4pPr algn="l" defTabSz="684213" rtl="0" eaLnBrk="1" fontAlgn="base" hangingPunct="1">
        <a:lnSpc>
          <a:spcPct val="90000"/>
        </a:lnSpc>
        <a:spcBef>
          <a:spcPct val="0"/>
        </a:spcBef>
        <a:spcAft>
          <a:spcPct val="0"/>
        </a:spcAft>
        <a:defRPr sz="2000">
          <a:solidFill>
            <a:schemeClr val="tx2"/>
          </a:solidFill>
          <a:latin typeface="Verdana" pitchFamily="34" charset="0"/>
        </a:defRPr>
      </a:lvl4pPr>
      <a:lvl5pPr algn="l" defTabSz="684213" rtl="0" eaLnBrk="1" fontAlgn="base" hangingPunct="1">
        <a:lnSpc>
          <a:spcPct val="90000"/>
        </a:lnSpc>
        <a:spcBef>
          <a:spcPct val="0"/>
        </a:spcBef>
        <a:spcAft>
          <a:spcPct val="0"/>
        </a:spcAft>
        <a:defRPr sz="2000">
          <a:solidFill>
            <a:schemeClr val="tx2"/>
          </a:solidFill>
          <a:latin typeface="Verdana" pitchFamily="34" charset="0"/>
        </a:defRPr>
      </a:lvl5pPr>
      <a:lvl6pPr marL="457200" algn="l" defTabSz="684213" rtl="0" eaLnBrk="1" fontAlgn="base" hangingPunct="1">
        <a:lnSpc>
          <a:spcPct val="90000"/>
        </a:lnSpc>
        <a:spcBef>
          <a:spcPct val="0"/>
        </a:spcBef>
        <a:spcAft>
          <a:spcPct val="0"/>
        </a:spcAft>
        <a:defRPr sz="2000">
          <a:solidFill>
            <a:schemeClr val="tx2"/>
          </a:solidFill>
          <a:latin typeface="Verdana" pitchFamily="34" charset="0"/>
        </a:defRPr>
      </a:lvl6pPr>
      <a:lvl7pPr marL="914400" algn="l" defTabSz="684213" rtl="0" eaLnBrk="1" fontAlgn="base" hangingPunct="1">
        <a:lnSpc>
          <a:spcPct val="90000"/>
        </a:lnSpc>
        <a:spcBef>
          <a:spcPct val="0"/>
        </a:spcBef>
        <a:spcAft>
          <a:spcPct val="0"/>
        </a:spcAft>
        <a:defRPr sz="2000">
          <a:solidFill>
            <a:schemeClr val="tx2"/>
          </a:solidFill>
          <a:latin typeface="Verdana" pitchFamily="34" charset="0"/>
        </a:defRPr>
      </a:lvl7pPr>
      <a:lvl8pPr marL="1371600" algn="l" defTabSz="684213" rtl="0" eaLnBrk="1" fontAlgn="base" hangingPunct="1">
        <a:lnSpc>
          <a:spcPct val="90000"/>
        </a:lnSpc>
        <a:spcBef>
          <a:spcPct val="0"/>
        </a:spcBef>
        <a:spcAft>
          <a:spcPct val="0"/>
        </a:spcAft>
        <a:defRPr sz="2000">
          <a:solidFill>
            <a:schemeClr val="tx2"/>
          </a:solidFill>
          <a:latin typeface="Verdana" pitchFamily="34" charset="0"/>
        </a:defRPr>
      </a:lvl8pPr>
      <a:lvl9pPr marL="1828800" algn="l" defTabSz="684213" rtl="0" eaLnBrk="1" fontAlgn="base" hangingPunct="1">
        <a:lnSpc>
          <a:spcPct val="90000"/>
        </a:lnSpc>
        <a:spcBef>
          <a:spcPct val="0"/>
        </a:spcBef>
        <a:spcAft>
          <a:spcPct val="0"/>
        </a:spcAft>
        <a:defRPr sz="2000">
          <a:solidFill>
            <a:schemeClr val="tx2"/>
          </a:solidFill>
          <a:latin typeface="Verdana" pitchFamily="34" charset="0"/>
        </a:defRPr>
      </a:lvl9pPr>
    </p:titleStyle>
    <p:bodyStyle>
      <a:lvl1pPr algn="l" defTabSz="684213" rtl="0" eaLnBrk="1" fontAlgn="base" hangingPunct="1">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1" fontAlgn="base" hangingPunct="1">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1" fontAlgn="base" hangingPunct="1">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1" fontAlgn="base" hangingPunct="1">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1" fontAlgn="base" hangingPunct="1">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2717758654"/>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Lst>
  <p:txStyles>
    <p:titleStyle>
      <a:lvl1pPr algn="l" defTabSz="684213" rtl="0" eaLnBrk="1" fontAlgn="base" hangingPunct="1">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1" fontAlgn="base" hangingPunct="1">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1" fontAlgn="base" hangingPunct="1">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1" fontAlgn="base" hangingPunct="1">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1" fontAlgn="base" hangingPunct="1">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1" fontAlgn="base" hangingPunct="1">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351244288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 id="2147484244" r:id="rId14"/>
    <p:sldLayoutId id="2147484245" r:id="rId15"/>
    <p:sldLayoutId id="2147484246" r:id="rId16"/>
    <p:sldLayoutId id="2147484247" r:id="rId17"/>
    <p:sldLayoutId id="2147484248" r:id="rId18"/>
    <p:sldLayoutId id="2147484249" r:id="rId19"/>
    <p:sldLayoutId id="2147484250" r:id="rId20"/>
    <p:sldLayoutId id="2147484251" r:id="rId21"/>
    <p:sldLayoutId id="2147484252" r:id="rId22"/>
  </p:sldLayoutIdLst>
  <p:txStyles>
    <p:titleStyle>
      <a:lvl1pPr algn="l" defTabSz="684213" rtl="0" eaLnBrk="1" fontAlgn="base" hangingPunct="1">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eaLnBrk="1" fontAlgn="base" hangingPunct="1">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1" fontAlgn="base" hangingPunct="1">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1" fontAlgn="base" hangingPunct="1">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1" fontAlgn="base" hangingPunct="1">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1" fontAlgn="base" hangingPunct="1">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1" fontAlgn="base" hangingPunct="1">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20"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1341692240"/>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Lst>
  <p:txStyles>
    <p:titleStyle>
      <a:lvl1pPr algn="l" defTabSz="684213" rtl="0" eaLnBrk="1" fontAlgn="base" hangingPunct="1">
        <a:lnSpc>
          <a:spcPct val="90000"/>
        </a:lnSpc>
        <a:spcBef>
          <a:spcPct val="0"/>
        </a:spcBef>
        <a:spcAft>
          <a:spcPct val="0"/>
        </a:spcAft>
        <a:defRPr sz="2000" kern="1200">
          <a:solidFill>
            <a:schemeClr val="tx2"/>
          </a:solidFill>
          <a:latin typeface="+mj-lt"/>
          <a:ea typeface="+mj-ea"/>
          <a:cs typeface="+mj-cs"/>
        </a:defRPr>
      </a:lvl1pPr>
      <a:lvl2pPr algn="l" defTabSz="684213" rtl="0" eaLnBrk="1" fontAlgn="base" hangingPunct="1">
        <a:lnSpc>
          <a:spcPct val="90000"/>
        </a:lnSpc>
        <a:spcBef>
          <a:spcPct val="0"/>
        </a:spcBef>
        <a:spcAft>
          <a:spcPct val="0"/>
        </a:spcAft>
        <a:defRPr sz="2000">
          <a:solidFill>
            <a:schemeClr val="tx2"/>
          </a:solidFill>
          <a:latin typeface="Verdana" pitchFamily="34" charset="0"/>
        </a:defRPr>
      </a:lvl2pPr>
      <a:lvl3pPr algn="l" defTabSz="684213" rtl="0" eaLnBrk="1" fontAlgn="base" hangingPunct="1">
        <a:lnSpc>
          <a:spcPct val="90000"/>
        </a:lnSpc>
        <a:spcBef>
          <a:spcPct val="0"/>
        </a:spcBef>
        <a:spcAft>
          <a:spcPct val="0"/>
        </a:spcAft>
        <a:defRPr sz="2000">
          <a:solidFill>
            <a:schemeClr val="tx2"/>
          </a:solidFill>
          <a:latin typeface="Verdana" pitchFamily="34" charset="0"/>
        </a:defRPr>
      </a:lvl3pPr>
      <a:lvl4pPr algn="l" defTabSz="684213" rtl="0" eaLnBrk="1" fontAlgn="base" hangingPunct="1">
        <a:lnSpc>
          <a:spcPct val="90000"/>
        </a:lnSpc>
        <a:spcBef>
          <a:spcPct val="0"/>
        </a:spcBef>
        <a:spcAft>
          <a:spcPct val="0"/>
        </a:spcAft>
        <a:defRPr sz="2000">
          <a:solidFill>
            <a:schemeClr val="tx2"/>
          </a:solidFill>
          <a:latin typeface="Verdana" pitchFamily="34" charset="0"/>
        </a:defRPr>
      </a:lvl4pPr>
      <a:lvl5pPr algn="l" defTabSz="684213" rtl="0" eaLnBrk="1" fontAlgn="base" hangingPunct="1">
        <a:lnSpc>
          <a:spcPct val="90000"/>
        </a:lnSpc>
        <a:spcBef>
          <a:spcPct val="0"/>
        </a:spcBef>
        <a:spcAft>
          <a:spcPct val="0"/>
        </a:spcAft>
        <a:defRPr sz="2000">
          <a:solidFill>
            <a:schemeClr val="tx2"/>
          </a:solidFill>
          <a:latin typeface="Verdana" pitchFamily="34" charset="0"/>
        </a:defRPr>
      </a:lvl5pPr>
      <a:lvl6pPr marL="457200" algn="l" defTabSz="684213" rtl="0" eaLnBrk="1" fontAlgn="base" hangingPunct="1">
        <a:lnSpc>
          <a:spcPct val="90000"/>
        </a:lnSpc>
        <a:spcBef>
          <a:spcPct val="0"/>
        </a:spcBef>
        <a:spcAft>
          <a:spcPct val="0"/>
        </a:spcAft>
        <a:defRPr sz="2000">
          <a:solidFill>
            <a:schemeClr val="tx2"/>
          </a:solidFill>
          <a:latin typeface="Verdana" pitchFamily="34" charset="0"/>
        </a:defRPr>
      </a:lvl6pPr>
      <a:lvl7pPr marL="914400" algn="l" defTabSz="684213" rtl="0" eaLnBrk="1" fontAlgn="base" hangingPunct="1">
        <a:lnSpc>
          <a:spcPct val="90000"/>
        </a:lnSpc>
        <a:spcBef>
          <a:spcPct val="0"/>
        </a:spcBef>
        <a:spcAft>
          <a:spcPct val="0"/>
        </a:spcAft>
        <a:defRPr sz="2000">
          <a:solidFill>
            <a:schemeClr val="tx2"/>
          </a:solidFill>
          <a:latin typeface="Verdana" pitchFamily="34" charset="0"/>
        </a:defRPr>
      </a:lvl7pPr>
      <a:lvl8pPr marL="1371600" algn="l" defTabSz="684213" rtl="0" eaLnBrk="1" fontAlgn="base" hangingPunct="1">
        <a:lnSpc>
          <a:spcPct val="90000"/>
        </a:lnSpc>
        <a:spcBef>
          <a:spcPct val="0"/>
        </a:spcBef>
        <a:spcAft>
          <a:spcPct val="0"/>
        </a:spcAft>
        <a:defRPr sz="2000">
          <a:solidFill>
            <a:schemeClr val="tx2"/>
          </a:solidFill>
          <a:latin typeface="Verdana" pitchFamily="34" charset="0"/>
        </a:defRPr>
      </a:lvl8pPr>
      <a:lvl9pPr marL="1828800" algn="l" defTabSz="684213" rtl="0" eaLnBrk="1" fontAlgn="base" hangingPunct="1">
        <a:lnSpc>
          <a:spcPct val="90000"/>
        </a:lnSpc>
        <a:spcBef>
          <a:spcPct val="0"/>
        </a:spcBef>
        <a:spcAft>
          <a:spcPct val="0"/>
        </a:spcAft>
        <a:defRPr sz="2000">
          <a:solidFill>
            <a:schemeClr val="tx2"/>
          </a:solidFill>
          <a:latin typeface="Verdana" pitchFamily="34" charset="0"/>
        </a:defRPr>
      </a:lvl9pPr>
    </p:titleStyle>
    <p:bodyStyle>
      <a:lvl1pPr algn="l" defTabSz="684213" rtl="0" eaLnBrk="1" fontAlgn="base" hangingPunct="1">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1" fontAlgn="base" hangingPunct="1">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1" fontAlgn="base" hangingPunct="1">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1" fontAlgn="base" hangingPunct="1">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1" fontAlgn="base" hangingPunct="1">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06389" y="412751"/>
            <a:ext cx="8531225" cy="8551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06389" y="1411817"/>
            <a:ext cx="8531225" cy="47646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202297387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366" r:id="rId19"/>
  </p:sldLayoutIdLst>
  <p:txStyles>
    <p:titleStyle>
      <a:lvl1pPr algn="l" defTabSz="685800" rtl="0" eaLnBrk="0" fontAlgn="base" hangingPunct="0">
        <a:lnSpc>
          <a:spcPts val="2250"/>
        </a:lnSpc>
        <a:spcBef>
          <a:spcPct val="0"/>
        </a:spcBef>
        <a:spcAft>
          <a:spcPct val="0"/>
        </a:spcAft>
        <a:defRPr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5800" rtl="0" eaLnBrk="0" fontAlgn="base" hangingPunct="0">
        <a:lnSpc>
          <a:spcPct val="90000"/>
        </a:lnSpc>
        <a:spcBef>
          <a:spcPts val="750"/>
        </a:spcBef>
        <a:spcAft>
          <a:spcPct val="0"/>
        </a:spcAft>
        <a:buFont typeface="Arial" pitchFamily="34" charset="0"/>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0" fontAlgn="base" hangingPunct="0">
        <a:lnSpc>
          <a:spcPct val="90000"/>
        </a:lnSpc>
        <a:spcBef>
          <a:spcPts val="375"/>
        </a:spcBef>
        <a:spcAft>
          <a:spcPct val="0"/>
        </a:spcAft>
        <a:buFont typeface="Arial"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2204562271"/>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 id="2147484309" r:id="rId13"/>
    <p:sldLayoutId id="2147484310" r:id="rId14"/>
    <p:sldLayoutId id="2147484311" r:id="rId15"/>
    <p:sldLayoutId id="2147484312" r:id="rId16"/>
    <p:sldLayoutId id="2147484313" r:id="rId17"/>
    <p:sldLayoutId id="2147484314" r:id="rId18"/>
    <p:sldLayoutId id="2147484315" r:id="rId19"/>
    <p:sldLayoutId id="2147484316" r:id="rId20"/>
    <p:sldLayoutId id="2147484317" r:id="rId21"/>
    <p:sldLayoutId id="2147484318" r:id="rId22"/>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5.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0.xml"/><Relationship Id="rId1" Type="http://schemas.openxmlformats.org/officeDocument/2006/relationships/slideLayout" Target="../slideLayouts/slideLayout103.xml"/><Relationship Id="rId4" Type="http://schemas.openxmlformats.org/officeDocument/2006/relationships/image" Target="../media/image4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xml"/><Relationship Id="rId1" Type="http://schemas.openxmlformats.org/officeDocument/2006/relationships/slideLayout" Target="../slideLayouts/slideLayout103.xml"/><Relationship Id="rId4" Type="http://schemas.openxmlformats.org/officeDocument/2006/relationships/image" Target="../media/image4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3" Type="http://schemas.openxmlformats.org/officeDocument/2006/relationships/hyperlink" Target="mailto:bugs@gmail.com" TargetMode="External"/><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custDataLst>
              <p:tags r:id="rId1"/>
            </p:custDataLst>
          </p:nvPr>
        </p:nvSpPr>
        <p:spPr>
          <a:xfrm>
            <a:off x="305992" y="3932560"/>
            <a:ext cx="8474024" cy="1223963"/>
          </a:xfrm>
        </p:spPr>
        <p:txBody>
          <a:bodyPr vert="horz" wrap="square" lIns="0" tIns="28173" rIns="28173" bIns="28173" numCol="1" rtlCol="0" anchor="t" anchorCtr="0" compatLnSpc="1">
            <a:prstTxWarp prst="textNoShape">
              <a:avLst/>
            </a:prstTxWarp>
            <a:normAutofit/>
          </a:bodyPr>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pPr algn="just">
              <a:lnSpc>
                <a:spcPct val="150000"/>
              </a:lnSpc>
              <a:defRPr/>
            </a:pPr>
            <a:endParaRPr lang="en-US" sz="2000" dirty="0">
              <a:solidFill>
                <a:srgbClr val="0070AD"/>
              </a:solidFill>
            </a:endParaRPr>
          </a:p>
        </p:txBody>
      </p:sp>
      <p:sp>
        <p:nvSpPr>
          <p:cNvPr id="4" name="Rectangle 3">
            <a:extLst>
              <a:ext uri="{FF2B5EF4-FFF2-40B4-BE49-F238E27FC236}">
                <a16:creationId xmlns:a16="http://schemas.microsoft.com/office/drawing/2014/main" id="{5A425779-C9E2-47B7-9E2B-22629EAF6C60}"/>
              </a:ext>
            </a:extLst>
          </p:cNvPr>
          <p:cNvSpPr/>
          <p:nvPr/>
        </p:nvSpPr>
        <p:spPr>
          <a:xfrm>
            <a:off x="305992" y="2508927"/>
            <a:ext cx="5688632" cy="398635"/>
          </a:xfrm>
          <a:prstGeom prst="rect">
            <a:avLst/>
          </a:prstGeom>
        </p:spPr>
        <p:txBody>
          <a:bodyPr wrap="square">
            <a:spAutoFit/>
          </a:bodyPr>
          <a:lstStyle/>
          <a:p>
            <a:pPr defTabSz="685800" eaLnBrk="0" fontAlgn="base" hangingPunct="0">
              <a:lnSpc>
                <a:spcPts val="2250"/>
              </a:lnSpc>
              <a:spcBef>
                <a:spcPct val="0"/>
              </a:spcBef>
              <a:spcAft>
                <a:spcPct val="0"/>
              </a:spcAft>
            </a:pPr>
            <a:r>
              <a:rPr lang="en-US" sz="3200" dirty="0">
                <a:solidFill>
                  <a:srgbClr val="0070AD"/>
                </a:solidFill>
              </a:rPr>
              <a:t>Introduction To Git</a:t>
            </a:r>
          </a:p>
        </p:txBody>
      </p:sp>
    </p:spTree>
    <p:extLst>
      <p:ext uri="{BB962C8B-B14F-4D97-AF65-F5344CB8AC3E}">
        <p14:creationId xmlns:p14="http://schemas.microsoft.com/office/powerpoint/2010/main" val="3008614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85720" y="64008"/>
            <a:ext cx="6715172" cy="402717"/>
          </a:xfrm>
        </p:spPr>
        <p:txBody>
          <a:bodyPr/>
          <a:lstStyle/>
          <a:p>
            <a:r>
              <a:rPr lang="en-US" dirty="0"/>
              <a:t>Git Local Operations</a:t>
            </a:r>
            <a:br>
              <a:rPr lang="en-US" sz="2400" dirty="0"/>
            </a:br>
            <a:endParaRPr lang="en-US" sz="2400" dirty="0"/>
          </a:p>
        </p:txBody>
      </p:sp>
      <p:sp>
        <p:nvSpPr>
          <p:cNvPr id="6" name="Content Placeholder 5"/>
          <p:cNvSpPr>
            <a:spLocks noGrp="1"/>
          </p:cNvSpPr>
          <p:nvPr>
            <p:ph idx="1"/>
          </p:nvPr>
        </p:nvSpPr>
        <p:spPr>
          <a:xfrm>
            <a:off x="356959" y="466726"/>
            <a:ext cx="8074926" cy="4219573"/>
          </a:xfrm>
        </p:spPr>
        <p:txBody>
          <a:bodyPr/>
          <a:lstStyle/>
          <a:p>
            <a:endParaRPr lang="en-US" b="0" dirty="0">
              <a:solidFill>
                <a:schemeClr val="tx1"/>
              </a:solidFill>
            </a:endParaRPr>
          </a:p>
          <a:p>
            <a:pPr>
              <a:buFont typeface="Wingdings" panose="05000000000000000000" pitchFamily="2" charset="2"/>
              <a:buChar char="§"/>
            </a:pPr>
            <a:r>
              <a:rPr lang="en-IN" dirty="0"/>
              <a:t>  Local Operations : basic workflow</a:t>
            </a:r>
          </a:p>
          <a:p>
            <a:pPr marL="342900" lvl="1" indent="0">
              <a:buNone/>
            </a:pPr>
            <a:r>
              <a:rPr lang="en-IN" b="1" dirty="0"/>
              <a:t>1</a:t>
            </a:r>
            <a:r>
              <a:rPr lang="en-IN" dirty="0"/>
              <a:t>. Modify files in your working tree. </a:t>
            </a:r>
            <a:r>
              <a:rPr lang="en-IN" b="1" dirty="0"/>
              <a:t>2</a:t>
            </a:r>
            <a:r>
              <a:rPr lang="en-IN" dirty="0"/>
              <a:t>. Selectively stage just those changes you want to be part of your next commit, which adds only those changes to the staging area. </a:t>
            </a:r>
            <a:r>
              <a:rPr lang="en-IN" b="1" dirty="0"/>
              <a:t>3</a:t>
            </a:r>
            <a:r>
              <a:rPr lang="en-IN" dirty="0"/>
              <a:t>. Do a commit, which takes the files as they are in the staging area and stores that snapshot permanently to your Git directory.</a:t>
            </a:r>
          </a:p>
          <a:p>
            <a:pPr lvl="1"/>
            <a:r>
              <a:rPr lang="en-IN" dirty="0"/>
              <a:t>If a particular version of a file is in the Git directory, it’s considered </a:t>
            </a:r>
            <a:r>
              <a:rPr lang="en-IN" b="1" dirty="0"/>
              <a:t>committed</a:t>
            </a:r>
            <a:r>
              <a:rPr lang="en-IN" dirty="0"/>
              <a:t>. If it has been modified and was added to the staging area, it is </a:t>
            </a:r>
            <a:r>
              <a:rPr lang="en-IN" b="1" dirty="0"/>
              <a:t>staged</a:t>
            </a:r>
            <a:r>
              <a:rPr lang="en-IN" dirty="0"/>
              <a:t>. And if it was changed since it was checked out but has not been staged, it is </a:t>
            </a:r>
            <a:r>
              <a:rPr lang="en-IN" b="1" dirty="0"/>
              <a:t>modified</a:t>
            </a:r>
            <a:r>
              <a:rPr lang="en-IN" dirty="0"/>
              <a:t>. </a:t>
            </a:r>
          </a:p>
          <a:p>
            <a:pPr>
              <a:buFont typeface="Wingdings" panose="05000000000000000000" pitchFamily="2" charset="2"/>
              <a:buChar char="§"/>
            </a:pPr>
            <a:r>
              <a:rPr lang="en-IN" dirty="0"/>
              <a:t>In Git project there are three main sections : working directory, staging area, repository</a:t>
            </a:r>
          </a:p>
          <a:p>
            <a:pPr lvl="1">
              <a:buFont typeface="Wingdings" panose="05000000000000000000" pitchFamily="2" charset="2"/>
              <a:buChar char="§"/>
            </a:pPr>
            <a:r>
              <a:rPr lang="en-IN" dirty="0"/>
              <a:t>The </a:t>
            </a:r>
            <a:r>
              <a:rPr lang="en-IN" b="1" dirty="0"/>
              <a:t>working </a:t>
            </a:r>
            <a:r>
              <a:rPr lang="en-IN" dirty="0"/>
              <a:t>tree</a:t>
            </a:r>
            <a:r>
              <a:rPr lang="en-IN" b="1" dirty="0"/>
              <a:t> </a:t>
            </a:r>
            <a:r>
              <a:rPr lang="en-IN" dirty="0"/>
              <a:t>is a single checkout of one version of the project. These files are pulled out of the compressed database in the Git </a:t>
            </a:r>
            <a:r>
              <a:rPr lang="en-IN" b="1" dirty="0"/>
              <a:t>directory</a:t>
            </a:r>
            <a:r>
              <a:rPr lang="en-IN" dirty="0"/>
              <a:t> and placed on disk for you to use or modify.</a:t>
            </a:r>
          </a:p>
          <a:p>
            <a:pPr lvl="1">
              <a:buFont typeface="Wingdings" panose="05000000000000000000" pitchFamily="2" charset="2"/>
              <a:buChar char="§"/>
            </a:pPr>
            <a:r>
              <a:rPr lang="en-IN" dirty="0"/>
              <a:t>The </a:t>
            </a:r>
            <a:r>
              <a:rPr lang="en-IN" b="1" dirty="0"/>
              <a:t>staging area </a:t>
            </a:r>
            <a:r>
              <a:rPr lang="en-IN" dirty="0"/>
              <a:t>is a file, generally contained in your Git directory, that stores information about what will go into your next commit. </a:t>
            </a:r>
          </a:p>
          <a:p>
            <a:pPr lvl="1">
              <a:buFont typeface="Wingdings" panose="05000000000000000000" pitchFamily="2" charset="2"/>
              <a:buChar char="§"/>
            </a:pPr>
            <a:r>
              <a:rPr lang="en-IN" dirty="0"/>
              <a:t>The Git directory is where Git stores the metadata and object database for your project. This is the most important part of Git, and it is what is copied when you clone a </a:t>
            </a:r>
            <a:r>
              <a:rPr lang="en-IN" b="1" dirty="0"/>
              <a:t>repository</a:t>
            </a:r>
            <a:r>
              <a:rPr lang="en-IN" dirty="0"/>
              <a:t> from another computer.</a:t>
            </a:r>
          </a:p>
          <a:p>
            <a:pPr>
              <a:buFont typeface="Wingdings" panose="05000000000000000000" pitchFamily="2" charset="2"/>
              <a:buChar char="§"/>
            </a:pPr>
            <a:r>
              <a:rPr lang="en-IN" dirty="0"/>
              <a:t> In Git the three main states that files can reside in: modified, staged, committed:</a:t>
            </a:r>
          </a:p>
          <a:p>
            <a:pPr lvl="1">
              <a:buFont typeface="Wingdings" panose="05000000000000000000" pitchFamily="2" charset="2"/>
              <a:buChar char="§"/>
            </a:pPr>
            <a:r>
              <a:rPr lang="en-IN" b="1" dirty="0"/>
              <a:t>Modified – </a:t>
            </a:r>
            <a:r>
              <a:rPr lang="en-IN" dirty="0"/>
              <a:t>File has been changed but not yet committed to repository </a:t>
            </a:r>
          </a:p>
          <a:p>
            <a:pPr lvl="1">
              <a:buFont typeface="Wingdings" panose="05000000000000000000" pitchFamily="2" charset="2"/>
              <a:buChar char="§"/>
            </a:pPr>
            <a:r>
              <a:rPr lang="en-IN" b="1" dirty="0"/>
              <a:t>Staged</a:t>
            </a:r>
            <a:r>
              <a:rPr lang="en-IN" dirty="0"/>
              <a:t> – File has been marked as modified in its current version to go in next commit snapshot</a:t>
            </a:r>
          </a:p>
          <a:p>
            <a:pPr lvl="1">
              <a:buFont typeface="Wingdings" panose="05000000000000000000" pitchFamily="2" charset="2"/>
              <a:buChar char="§"/>
            </a:pPr>
            <a:r>
              <a:rPr lang="en-IN" b="1" dirty="0"/>
              <a:t>Committed –</a:t>
            </a:r>
            <a:r>
              <a:rPr lang="en-IN" dirty="0"/>
              <a:t> File is safely stored in your local repository</a:t>
            </a:r>
          </a:p>
          <a:p>
            <a:pPr>
              <a:buFont typeface="Wingdings" panose="05000000000000000000" pitchFamily="2" charset="2"/>
              <a:buChar char="§"/>
            </a:pPr>
            <a:endParaRPr lang="en-IN" dirty="0"/>
          </a:p>
          <a:p>
            <a:pPr lvl="1">
              <a:buFont typeface="Wingdings" panose="05000000000000000000" pitchFamily="2" charset="2"/>
              <a:buChar char="§"/>
            </a:pPr>
            <a:endParaRPr lang="en-IN" dirty="0"/>
          </a:p>
          <a:p>
            <a:pPr>
              <a:buNone/>
            </a:pPr>
            <a:r>
              <a:rPr lang="en-IN" dirty="0"/>
              <a:t> </a:t>
            </a:r>
          </a:p>
          <a:p>
            <a:pPr marL="342900" lvl="1" indent="0">
              <a:buNone/>
            </a:pPr>
            <a:endParaRPr lang="en-IN" dirty="0"/>
          </a:p>
          <a:p>
            <a:pPr>
              <a:buNone/>
            </a:pPr>
            <a:r>
              <a:rPr lang="en-IN" dirty="0"/>
              <a:t> </a:t>
            </a:r>
          </a:p>
        </p:txBody>
      </p:sp>
      <p:sp>
        <p:nvSpPr>
          <p:cNvPr id="3" name="Rectangle 1"/>
          <p:cNvSpPr>
            <a:spLocks noChangeArrowheads="1"/>
          </p:cNvSpPr>
          <p:nvPr/>
        </p:nvSpPr>
        <p:spPr bwMode="auto">
          <a:xfrm>
            <a:off x="3143250" y="3543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grpSp>
        <p:nvGrpSpPr>
          <p:cNvPr id="8" name="Group 14">
            <a:extLst>
              <a:ext uri="{FF2B5EF4-FFF2-40B4-BE49-F238E27FC236}">
                <a16:creationId xmlns:a16="http://schemas.microsoft.com/office/drawing/2014/main" id="{6A541658-09A9-45B2-8344-3B75CB77E430}"/>
              </a:ext>
            </a:extLst>
          </p:cNvPr>
          <p:cNvGrpSpPr>
            <a:grpSpLocks noChangeAspect="1"/>
          </p:cNvGrpSpPr>
          <p:nvPr/>
        </p:nvGrpSpPr>
        <p:grpSpPr>
          <a:xfrm>
            <a:off x="7248818" y="6321630"/>
            <a:ext cx="1337742" cy="298246"/>
            <a:chOff x="728663" y="4465638"/>
            <a:chExt cx="5354637" cy="1193801"/>
          </a:xfrm>
        </p:grpSpPr>
        <p:sp>
          <p:nvSpPr>
            <p:cNvPr id="9" name="Freeform 11">
              <a:extLst>
                <a:ext uri="{FF2B5EF4-FFF2-40B4-BE49-F238E27FC236}">
                  <a16:creationId xmlns:a16="http://schemas.microsoft.com/office/drawing/2014/main" id="{92E94B0A-F6B5-4D64-9AC2-3C08B81993F1}"/>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2">
              <a:extLst>
                <a:ext uri="{FF2B5EF4-FFF2-40B4-BE49-F238E27FC236}">
                  <a16:creationId xmlns:a16="http://schemas.microsoft.com/office/drawing/2014/main" id="{77547A94-DE6C-4720-86A4-7DA77E40C54E}"/>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3">
              <a:extLst>
                <a:ext uri="{FF2B5EF4-FFF2-40B4-BE49-F238E27FC236}">
                  <a16:creationId xmlns:a16="http://schemas.microsoft.com/office/drawing/2014/main" id="{9517D2FD-CBE3-4066-AAD8-7FC933C83790}"/>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4">
              <a:extLst>
                <a:ext uri="{FF2B5EF4-FFF2-40B4-BE49-F238E27FC236}">
                  <a16:creationId xmlns:a16="http://schemas.microsoft.com/office/drawing/2014/main" id="{0B6F4CE9-EE0C-4A8D-936D-1C070EA788BF}"/>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5">
              <a:extLst>
                <a:ext uri="{FF2B5EF4-FFF2-40B4-BE49-F238E27FC236}">
                  <a16:creationId xmlns:a16="http://schemas.microsoft.com/office/drawing/2014/main" id="{E0FC0B43-FBDF-4ABC-99D4-946B5CC8866A}"/>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pic>
        <p:nvPicPr>
          <p:cNvPr id="4" name="Picture 3">
            <a:extLst>
              <a:ext uri="{FF2B5EF4-FFF2-40B4-BE49-F238E27FC236}">
                <a16:creationId xmlns:a16="http://schemas.microsoft.com/office/drawing/2014/main" id="{AECD9660-0014-45B8-B248-6AACEABDEBBD}"/>
              </a:ext>
            </a:extLst>
          </p:cNvPr>
          <p:cNvPicPr>
            <a:picLocks noChangeAspect="1"/>
          </p:cNvPicPr>
          <p:nvPr/>
        </p:nvPicPr>
        <p:blipFill>
          <a:blip r:embed="rId3"/>
          <a:stretch>
            <a:fillRect/>
          </a:stretch>
        </p:blipFill>
        <p:spPr>
          <a:xfrm>
            <a:off x="832286" y="4886324"/>
            <a:ext cx="3469029" cy="1809750"/>
          </a:xfrm>
          <a:prstGeom prst="rect">
            <a:avLst/>
          </a:prstGeom>
        </p:spPr>
      </p:pic>
      <p:pic>
        <p:nvPicPr>
          <p:cNvPr id="15" name="Picture 14">
            <a:extLst>
              <a:ext uri="{FF2B5EF4-FFF2-40B4-BE49-F238E27FC236}">
                <a16:creationId xmlns:a16="http://schemas.microsoft.com/office/drawing/2014/main" id="{86ABD20E-E6D1-496D-A896-F75D04C63C35}"/>
              </a:ext>
            </a:extLst>
          </p:cNvPr>
          <p:cNvPicPr>
            <a:picLocks noChangeAspect="1"/>
          </p:cNvPicPr>
          <p:nvPr/>
        </p:nvPicPr>
        <p:blipFill>
          <a:blip r:embed="rId4"/>
          <a:stretch>
            <a:fillRect/>
          </a:stretch>
        </p:blipFill>
        <p:spPr>
          <a:xfrm>
            <a:off x="4793146" y="4886324"/>
            <a:ext cx="2353909" cy="1504949"/>
          </a:xfrm>
          <a:prstGeom prst="rect">
            <a:avLst/>
          </a:prstGeom>
        </p:spPr>
      </p:pic>
    </p:spTree>
    <p:extLst>
      <p:ext uri="{BB962C8B-B14F-4D97-AF65-F5344CB8AC3E}">
        <p14:creationId xmlns:p14="http://schemas.microsoft.com/office/powerpoint/2010/main" val="1240927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Git Local Operations using Git Bash tool : Create &amp; View content</a:t>
            </a:r>
          </a:p>
        </p:txBody>
      </p:sp>
      <p:sp>
        <p:nvSpPr>
          <p:cNvPr id="2" name="Content Placeholder 1"/>
          <p:cNvSpPr>
            <a:spLocks noGrp="1"/>
          </p:cNvSpPr>
          <p:nvPr>
            <p:ph idx="1"/>
          </p:nvPr>
        </p:nvSpPr>
        <p:spPr>
          <a:xfrm>
            <a:off x="306386" y="932794"/>
            <a:ext cx="6942432" cy="4643751"/>
          </a:xfrm>
        </p:spPr>
        <p:txBody>
          <a:bodyPr/>
          <a:lstStyle/>
          <a:p>
            <a:pPr marL="285750" indent="-285750">
              <a:buFont typeface="Arial" panose="020B0604020202020204" pitchFamily="34" charset="0"/>
              <a:buChar char="•"/>
            </a:pPr>
            <a:r>
              <a:rPr lang="en-IN" dirty="0"/>
              <a:t>Creating new content using Git Bash, these are simple </a:t>
            </a:r>
            <a:r>
              <a:rPr lang="en-IN" dirty="0" err="1"/>
              <a:t>linux</a:t>
            </a:r>
            <a:r>
              <a:rPr lang="en-IN" dirty="0"/>
              <a:t> commands</a:t>
            </a:r>
          </a:p>
          <a:p>
            <a:pPr marL="800100" lvl="1" indent="-285750">
              <a:buFont typeface="+mj-lt"/>
              <a:buAutoNum type="arabicPeriod"/>
            </a:pPr>
            <a:r>
              <a:rPr lang="en-IN" dirty="0"/>
              <a:t>Switch to local Git repository </a:t>
            </a:r>
          </a:p>
          <a:p>
            <a:pPr marL="800100" lvl="1" indent="-285750">
              <a:buFont typeface="+mj-lt"/>
              <a:buAutoNum type="arabicPeriod"/>
            </a:pPr>
            <a:r>
              <a:rPr lang="en-IN" dirty="0"/>
              <a:t>Create a file</a:t>
            </a:r>
          </a:p>
          <a:p>
            <a:endParaRPr lang="en-IN" sz="1200" dirty="0"/>
          </a:p>
          <a:p>
            <a:pPr lvl="2" indent="0">
              <a:buNone/>
            </a:pPr>
            <a:r>
              <a:rPr lang="en-IN" b="1" i="1" dirty="0">
                <a:solidFill>
                  <a:schemeClr val="accent1"/>
                </a:solidFill>
              </a:rPr>
              <a:t>cd  &lt;name of local repository with path&gt;</a:t>
            </a:r>
          </a:p>
          <a:p>
            <a:pPr lvl="2" indent="0">
              <a:buNone/>
            </a:pPr>
            <a:endParaRPr lang="en-IN" b="1" i="1" dirty="0">
              <a:solidFill>
                <a:schemeClr val="accent1"/>
              </a:solidFill>
            </a:endParaRPr>
          </a:p>
          <a:p>
            <a:pPr lvl="2" indent="0">
              <a:buNone/>
            </a:pPr>
            <a:r>
              <a:rPr lang="en-IN" b="1" i="1" dirty="0">
                <a:solidFill>
                  <a:schemeClr val="accent1"/>
                </a:solidFill>
              </a:rPr>
              <a:t>touch my-new-file </a:t>
            </a:r>
          </a:p>
          <a:p>
            <a:pPr lvl="2" indent="0">
              <a:buNone/>
            </a:pPr>
            <a:r>
              <a:rPr lang="en-IN" b="1" i="1" dirty="0">
                <a:solidFill>
                  <a:schemeClr val="accent1"/>
                </a:solidFill>
              </a:rPr>
              <a:t>echo “This is content inside the new file” &gt; my-new-file</a:t>
            </a:r>
          </a:p>
          <a:p>
            <a:pPr marL="800100" lvl="1" indent="-285750"/>
            <a:endParaRPr lang="en-IN" b="1" i="1" dirty="0">
              <a:solidFill>
                <a:schemeClr val="accent1"/>
              </a:solidFill>
            </a:endParaRPr>
          </a:p>
          <a:p>
            <a:pPr marL="800100" lvl="1" indent="-285750"/>
            <a:endParaRPr lang="en-IN" b="1" i="1" dirty="0">
              <a:solidFill>
                <a:schemeClr val="accent1"/>
              </a:solidFill>
            </a:endParaRPr>
          </a:p>
          <a:p>
            <a:pPr marL="285750" indent="-285750">
              <a:buFont typeface="Arial" panose="020B0604020202020204" pitchFamily="34" charset="0"/>
              <a:buChar char="•"/>
            </a:pPr>
            <a:r>
              <a:rPr lang="en-IN" dirty="0"/>
              <a:t>View the current repository status , this is a Git command</a:t>
            </a:r>
          </a:p>
          <a:p>
            <a:pPr marL="800100" lvl="1" indent="-285750">
              <a:buFont typeface="+mj-lt"/>
              <a:buAutoNum type="arabicPeriod"/>
            </a:pPr>
            <a:r>
              <a:rPr lang="en-IN" dirty="0"/>
              <a:t>The </a:t>
            </a:r>
            <a:r>
              <a:rPr lang="en-IN" b="1" i="1" dirty="0">
                <a:solidFill>
                  <a:schemeClr val="accent1"/>
                </a:solidFill>
              </a:rPr>
              <a:t>git status </a:t>
            </a:r>
            <a:r>
              <a:rPr lang="en-IN" dirty="0"/>
              <a:t>command shows the working tree status</a:t>
            </a:r>
          </a:p>
          <a:p>
            <a:pPr lvl="1" indent="0">
              <a:buNone/>
            </a:pPr>
            <a:endParaRPr lang="en-US" dirty="0">
              <a:solidFill>
                <a:schemeClr val="tx1"/>
              </a:solidFill>
            </a:endParaRPr>
          </a:p>
          <a:p>
            <a:pPr lvl="2" indent="0">
              <a:buNone/>
            </a:pPr>
            <a:r>
              <a:rPr lang="en-IN" sz="1400" b="1" i="1" dirty="0">
                <a:solidFill>
                  <a:schemeClr val="accent1"/>
                </a:solidFill>
              </a:rPr>
              <a:t>git status</a:t>
            </a:r>
            <a:endParaRPr lang="en-US" sz="1400" dirty="0">
              <a:solidFill>
                <a:schemeClr val="tx1"/>
              </a:solidFill>
            </a:endParaRPr>
          </a:p>
        </p:txBody>
      </p:sp>
      <p:grpSp>
        <p:nvGrpSpPr>
          <p:cNvPr id="4" name="Group 14">
            <a:extLst>
              <a:ext uri="{FF2B5EF4-FFF2-40B4-BE49-F238E27FC236}">
                <a16:creationId xmlns:a16="http://schemas.microsoft.com/office/drawing/2014/main" id="{69AD9DDE-E57E-47EB-88C1-A2A413DC7415}"/>
              </a:ext>
            </a:extLst>
          </p:cNvPr>
          <p:cNvGrpSpPr>
            <a:grpSpLocks noChangeAspect="1"/>
          </p:cNvGrpSpPr>
          <p:nvPr/>
        </p:nvGrpSpPr>
        <p:grpSpPr>
          <a:xfrm>
            <a:off x="7248818" y="6321630"/>
            <a:ext cx="1337742" cy="298246"/>
            <a:chOff x="728663" y="4465638"/>
            <a:chExt cx="5354637" cy="1193801"/>
          </a:xfrm>
        </p:grpSpPr>
        <p:sp>
          <p:nvSpPr>
            <p:cNvPr id="5" name="Freeform 11">
              <a:extLst>
                <a:ext uri="{FF2B5EF4-FFF2-40B4-BE49-F238E27FC236}">
                  <a16:creationId xmlns:a16="http://schemas.microsoft.com/office/drawing/2014/main" id="{C8F525A5-4C1B-4C29-B4BC-E120DDFE13E7}"/>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Freeform 12">
              <a:extLst>
                <a:ext uri="{FF2B5EF4-FFF2-40B4-BE49-F238E27FC236}">
                  <a16:creationId xmlns:a16="http://schemas.microsoft.com/office/drawing/2014/main" id="{F93F83D2-C4A4-487E-8AE9-BE74B3416AAA}"/>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13">
              <a:extLst>
                <a:ext uri="{FF2B5EF4-FFF2-40B4-BE49-F238E27FC236}">
                  <a16:creationId xmlns:a16="http://schemas.microsoft.com/office/drawing/2014/main" id="{0E40557F-5824-4A8A-B532-BB23A39CB6DD}"/>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Freeform 14">
              <a:extLst>
                <a:ext uri="{FF2B5EF4-FFF2-40B4-BE49-F238E27FC236}">
                  <a16:creationId xmlns:a16="http://schemas.microsoft.com/office/drawing/2014/main" id="{044B7202-A4AC-4DCC-BB5F-E2CE65F07634}"/>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5">
              <a:extLst>
                <a:ext uri="{FF2B5EF4-FFF2-40B4-BE49-F238E27FC236}">
                  <a16:creationId xmlns:a16="http://schemas.microsoft.com/office/drawing/2014/main" id="{F1862B22-707F-49FA-A74E-21F98ED9E5DF}"/>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6319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Git Local Operations using Git Bash tool : Stage &amp; Commit files</a:t>
            </a:r>
            <a:endParaRPr lang="en-US" sz="2400" i="1" dirty="0"/>
          </a:p>
        </p:txBody>
      </p:sp>
      <p:sp>
        <p:nvSpPr>
          <p:cNvPr id="2" name="Content Placeholder 1"/>
          <p:cNvSpPr>
            <a:spLocks noGrp="1"/>
          </p:cNvSpPr>
          <p:nvPr>
            <p:ph idx="1"/>
          </p:nvPr>
        </p:nvSpPr>
        <p:spPr>
          <a:xfrm>
            <a:off x="306386" y="932794"/>
            <a:ext cx="8029918" cy="4643751"/>
          </a:xfrm>
        </p:spPr>
        <p:txBody>
          <a:bodyPr/>
          <a:lstStyle/>
          <a:p>
            <a:pPr marL="285750" indent="-285750">
              <a:buFont typeface="Arial" panose="020B0604020202020204" pitchFamily="34" charset="0"/>
              <a:buChar char="•"/>
            </a:pPr>
            <a:r>
              <a:rPr lang="en-IN" dirty="0"/>
              <a:t>Adding files to staging area using Git Bash, this is a Git command</a:t>
            </a:r>
          </a:p>
          <a:p>
            <a:pPr marL="800100" lvl="1" indent="-285750">
              <a:buFont typeface="+mj-lt"/>
              <a:buAutoNum type="arabicPeriod"/>
            </a:pPr>
            <a:r>
              <a:rPr lang="en-IN" dirty="0"/>
              <a:t>The </a:t>
            </a:r>
            <a:r>
              <a:rPr lang="en-IN" b="1" dirty="0">
                <a:solidFill>
                  <a:schemeClr val="accent1"/>
                </a:solidFill>
              </a:rPr>
              <a:t>git add </a:t>
            </a:r>
            <a:r>
              <a:rPr lang="en-IN" dirty="0"/>
              <a:t>command adds the mentioned file/files to staging area</a:t>
            </a:r>
          </a:p>
          <a:p>
            <a:endParaRPr lang="en-IN" sz="1200" dirty="0"/>
          </a:p>
          <a:p>
            <a:pPr lvl="2" indent="0">
              <a:buNone/>
            </a:pPr>
            <a:r>
              <a:rPr lang="en-IN" sz="1400" b="1" i="1" dirty="0">
                <a:solidFill>
                  <a:schemeClr val="accent1"/>
                </a:solidFill>
              </a:rPr>
              <a:t>git add </a:t>
            </a:r>
            <a:r>
              <a:rPr lang="en-IN" sz="1400" b="1" i="1" dirty="0">
                <a:solidFill>
                  <a:srgbClr val="0070C0"/>
                </a:solidFill>
              </a:rPr>
              <a:t>.</a:t>
            </a:r>
            <a:r>
              <a:rPr lang="en-IN" sz="1400" b="1" dirty="0"/>
              <a:t> </a:t>
            </a:r>
            <a:r>
              <a:rPr lang="en-IN" b="1" dirty="0"/>
              <a:t>   # This command will add all files in current directory to staging area</a:t>
            </a:r>
          </a:p>
          <a:p>
            <a:pPr lvl="2" indent="0">
              <a:buNone/>
            </a:pPr>
            <a:endParaRPr lang="en-IN" b="1" dirty="0"/>
          </a:p>
          <a:p>
            <a:pPr lvl="2" indent="0">
              <a:buNone/>
            </a:pPr>
            <a:r>
              <a:rPr lang="en-IN" b="1" dirty="0"/>
              <a:t>OR</a:t>
            </a:r>
          </a:p>
          <a:p>
            <a:pPr lvl="1" indent="0">
              <a:buNone/>
            </a:pPr>
            <a:r>
              <a:rPr lang="en-IN" sz="1400" b="1" i="1" dirty="0">
                <a:solidFill>
                  <a:schemeClr val="accent1"/>
                </a:solidFill>
              </a:rPr>
              <a:t>	  </a:t>
            </a:r>
          </a:p>
          <a:p>
            <a:pPr lvl="1" indent="0">
              <a:buNone/>
            </a:pPr>
            <a:r>
              <a:rPr lang="en-IN" sz="1400" b="1" i="1" dirty="0">
                <a:solidFill>
                  <a:schemeClr val="accent1"/>
                </a:solidFill>
              </a:rPr>
              <a:t>     git add </a:t>
            </a:r>
            <a:r>
              <a:rPr lang="en-IN" sz="1100" b="1" i="1" dirty="0">
                <a:solidFill>
                  <a:srgbClr val="0070C0"/>
                </a:solidFill>
              </a:rPr>
              <a:t>&lt;filename&gt;</a:t>
            </a:r>
            <a:r>
              <a:rPr lang="en-IN" sz="1400" b="1" dirty="0"/>
              <a:t>   </a:t>
            </a:r>
            <a:r>
              <a:rPr lang="en-IN" sz="1100" b="1" dirty="0"/>
              <a:t># add specific file to staging area</a:t>
            </a:r>
          </a:p>
          <a:p>
            <a:pPr lvl="1" indent="0">
              <a:buNone/>
            </a:pPr>
            <a:endParaRPr lang="en-IN" b="1" i="1" dirty="0">
              <a:solidFill>
                <a:schemeClr val="accent1"/>
              </a:solidFill>
            </a:endParaRPr>
          </a:p>
          <a:p>
            <a:pPr marL="800100" lvl="1" indent="-285750"/>
            <a:endParaRPr lang="en-IN" b="1" i="1" dirty="0">
              <a:solidFill>
                <a:schemeClr val="accent1"/>
              </a:solidFill>
            </a:endParaRP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Commit files to staging area to local repository using Git Bash, this is a Git command</a:t>
            </a:r>
          </a:p>
          <a:p>
            <a:pPr marL="800100" lvl="1" indent="-285750">
              <a:buFont typeface="+mj-lt"/>
              <a:buAutoNum type="arabicPeriod"/>
            </a:pPr>
            <a:r>
              <a:rPr lang="en-IN" dirty="0"/>
              <a:t>The </a:t>
            </a:r>
            <a:r>
              <a:rPr lang="en-IN" b="1" i="1" dirty="0">
                <a:solidFill>
                  <a:schemeClr val="accent1"/>
                </a:solidFill>
              </a:rPr>
              <a:t>git commit –m  </a:t>
            </a:r>
            <a:r>
              <a:rPr lang="en-IN" dirty="0"/>
              <a:t>command commits staged files to local repository with a message as a label to the commit snapshot</a:t>
            </a:r>
          </a:p>
          <a:p>
            <a:pPr marL="800100" lvl="1" indent="-285750">
              <a:buFont typeface="+mj-lt"/>
              <a:buAutoNum type="arabicPeriod"/>
            </a:pPr>
            <a:r>
              <a:rPr lang="en-IN" dirty="0"/>
              <a:t>See the log of commits using </a:t>
            </a:r>
            <a:r>
              <a:rPr lang="en-IN" b="1" i="1" dirty="0">
                <a:solidFill>
                  <a:schemeClr val="accent1"/>
                </a:solidFill>
              </a:rPr>
              <a:t>git log </a:t>
            </a:r>
            <a:r>
              <a:rPr lang="en-IN" dirty="0"/>
              <a:t>command.</a:t>
            </a:r>
          </a:p>
          <a:p>
            <a:pPr lvl="1" indent="0">
              <a:buNone/>
            </a:pPr>
            <a:endParaRPr lang="en-US" b="1" i="1" dirty="0">
              <a:solidFill>
                <a:schemeClr val="accent1"/>
              </a:solidFill>
            </a:endParaRPr>
          </a:p>
          <a:p>
            <a:pPr lvl="2" indent="0">
              <a:buNone/>
            </a:pPr>
            <a:r>
              <a:rPr lang="en-IN" sz="1400" b="1" i="1" dirty="0">
                <a:solidFill>
                  <a:schemeClr val="accent1"/>
                </a:solidFill>
              </a:rPr>
              <a:t>git commit –m “committing the files..”</a:t>
            </a:r>
          </a:p>
          <a:p>
            <a:pPr lvl="2" indent="0">
              <a:buNone/>
            </a:pPr>
            <a:endParaRPr lang="en-IN" sz="1400" b="1" i="1" dirty="0">
              <a:solidFill>
                <a:schemeClr val="accent1"/>
              </a:solidFill>
            </a:endParaRPr>
          </a:p>
          <a:p>
            <a:pPr lvl="2" indent="0">
              <a:buNone/>
            </a:pPr>
            <a:r>
              <a:rPr lang="en-IN" sz="1400" b="1" i="1" dirty="0">
                <a:solidFill>
                  <a:schemeClr val="accent1"/>
                </a:solidFill>
              </a:rPr>
              <a:t>git log</a:t>
            </a:r>
            <a:endParaRPr lang="en-US" sz="1400" b="1" i="1" dirty="0">
              <a:solidFill>
                <a:schemeClr val="accent1"/>
              </a:solidFill>
            </a:endParaRPr>
          </a:p>
          <a:p>
            <a:pPr lvl="1" indent="0">
              <a:buNone/>
            </a:pPr>
            <a:endParaRPr lang="en-US" dirty="0">
              <a:solidFill>
                <a:schemeClr val="tx1"/>
              </a:solidFill>
            </a:endParaRPr>
          </a:p>
        </p:txBody>
      </p:sp>
      <p:grpSp>
        <p:nvGrpSpPr>
          <p:cNvPr id="4" name="Group 14">
            <a:extLst>
              <a:ext uri="{FF2B5EF4-FFF2-40B4-BE49-F238E27FC236}">
                <a16:creationId xmlns:a16="http://schemas.microsoft.com/office/drawing/2014/main" id="{69AD9DDE-E57E-47EB-88C1-A2A413DC7415}"/>
              </a:ext>
            </a:extLst>
          </p:cNvPr>
          <p:cNvGrpSpPr>
            <a:grpSpLocks noChangeAspect="1"/>
          </p:cNvGrpSpPr>
          <p:nvPr/>
        </p:nvGrpSpPr>
        <p:grpSpPr>
          <a:xfrm>
            <a:off x="7248818" y="6321630"/>
            <a:ext cx="1337742" cy="298246"/>
            <a:chOff x="728663" y="4465638"/>
            <a:chExt cx="5354637" cy="1193801"/>
          </a:xfrm>
        </p:grpSpPr>
        <p:sp>
          <p:nvSpPr>
            <p:cNvPr id="5" name="Freeform 11">
              <a:extLst>
                <a:ext uri="{FF2B5EF4-FFF2-40B4-BE49-F238E27FC236}">
                  <a16:creationId xmlns:a16="http://schemas.microsoft.com/office/drawing/2014/main" id="{C8F525A5-4C1B-4C29-B4BC-E120DDFE13E7}"/>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Freeform 12">
              <a:extLst>
                <a:ext uri="{FF2B5EF4-FFF2-40B4-BE49-F238E27FC236}">
                  <a16:creationId xmlns:a16="http://schemas.microsoft.com/office/drawing/2014/main" id="{F93F83D2-C4A4-487E-8AE9-BE74B3416AAA}"/>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13">
              <a:extLst>
                <a:ext uri="{FF2B5EF4-FFF2-40B4-BE49-F238E27FC236}">
                  <a16:creationId xmlns:a16="http://schemas.microsoft.com/office/drawing/2014/main" id="{0E40557F-5824-4A8A-B532-BB23A39CB6DD}"/>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Freeform 14">
              <a:extLst>
                <a:ext uri="{FF2B5EF4-FFF2-40B4-BE49-F238E27FC236}">
                  <a16:creationId xmlns:a16="http://schemas.microsoft.com/office/drawing/2014/main" id="{044B7202-A4AC-4DCC-BB5F-E2CE65F07634}"/>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5">
              <a:extLst>
                <a:ext uri="{FF2B5EF4-FFF2-40B4-BE49-F238E27FC236}">
                  <a16:creationId xmlns:a16="http://schemas.microsoft.com/office/drawing/2014/main" id="{F1862B22-707F-49FA-A74E-21F98ED9E5DF}"/>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675362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Push back to the Remote Repository</a:t>
            </a:r>
            <a:endParaRPr lang="en-US" sz="2400" i="1" dirty="0"/>
          </a:p>
        </p:txBody>
      </p:sp>
      <p:sp>
        <p:nvSpPr>
          <p:cNvPr id="2" name="Content Placeholder 1"/>
          <p:cNvSpPr>
            <a:spLocks noGrp="1"/>
          </p:cNvSpPr>
          <p:nvPr>
            <p:ph idx="1"/>
          </p:nvPr>
        </p:nvSpPr>
        <p:spPr>
          <a:xfrm>
            <a:off x="306386" y="932794"/>
            <a:ext cx="8029918" cy="4643751"/>
          </a:xfrm>
        </p:spPr>
        <p:txBody>
          <a:bodyPr/>
          <a:lstStyle/>
          <a:p>
            <a:pPr marL="285750" indent="-285750">
              <a:buFont typeface="Arial" panose="020B0604020202020204" pitchFamily="34" charset="0"/>
              <a:buChar char="•"/>
            </a:pPr>
            <a:r>
              <a:rPr lang="en-IN" dirty="0"/>
              <a:t>Push the changes from local to the remote repository</a:t>
            </a:r>
          </a:p>
          <a:p>
            <a:pPr marL="800100" lvl="1" indent="-285750">
              <a:buFont typeface="+mj-lt"/>
              <a:buAutoNum type="arabicPeriod"/>
            </a:pPr>
            <a:r>
              <a:rPr lang="en-IN" dirty="0"/>
              <a:t>The </a:t>
            </a:r>
            <a:r>
              <a:rPr lang="en-IN" b="1" dirty="0">
                <a:solidFill>
                  <a:schemeClr val="accent1"/>
                </a:solidFill>
              </a:rPr>
              <a:t>git push </a:t>
            </a:r>
            <a:r>
              <a:rPr lang="en-IN" dirty="0"/>
              <a:t>command</a:t>
            </a:r>
          </a:p>
          <a:p>
            <a:endParaRPr lang="en-IN" sz="1200" dirty="0"/>
          </a:p>
          <a:p>
            <a:pPr lvl="2" indent="0">
              <a:buNone/>
            </a:pPr>
            <a:r>
              <a:rPr lang="en-IN" sz="1400" b="1" i="1" dirty="0">
                <a:solidFill>
                  <a:schemeClr val="accent1"/>
                </a:solidFill>
              </a:rPr>
              <a:t>git push origin master</a:t>
            </a:r>
          </a:p>
          <a:p>
            <a:pPr lvl="2" indent="0">
              <a:buNone/>
            </a:pPr>
            <a:r>
              <a:rPr lang="en-IN" b="1" dirty="0"/>
              <a:t># push from local repository to remote (labelled as origin) on its master branch</a:t>
            </a:r>
          </a:p>
          <a:p>
            <a:pPr lvl="2" indent="0">
              <a:buNone/>
            </a:pPr>
            <a:endParaRPr lang="en-IN" b="1" dirty="0"/>
          </a:p>
          <a:p>
            <a:pPr lvl="2" indent="0">
              <a:buNone/>
            </a:pPr>
            <a:r>
              <a:rPr lang="en-IN" b="1" dirty="0"/>
              <a:t>OR</a:t>
            </a:r>
          </a:p>
          <a:p>
            <a:pPr lvl="1" indent="0">
              <a:buNone/>
            </a:pPr>
            <a:r>
              <a:rPr lang="en-IN" sz="1400" b="1" i="1" dirty="0">
                <a:solidFill>
                  <a:schemeClr val="accent1"/>
                </a:solidFill>
              </a:rPr>
              <a:t>	  </a:t>
            </a:r>
          </a:p>
          <a:p>
            <a:pPr lvl="1" indent="0">
              <a:buNone/>
            </a:pPr>
            <a:r>
              <a:rPr lang="en-IN" sz="1400" b="1" i="1" dirty="0">
                <a:solidFill>
                  <a:schemeClr val="accent1"/>
                </a:solidFill>
              </a:rPr>
              <a:t>     git push </a:t>
            </a:r>
            <a:r>
              <a:rPr lang="en-IN" sz="1100" b="1" dirty="0"/>
              <a:t># push from local repository label and branch assumed as default</a:t>
            </a:r>
          </a:p>
          <a:p>
            <a:pPr lvl="1" indent="0">
              <a:buNone/>
            </a:pPr>
            <a:endParaRPr lang="en-IN" b="1" i="1" dirty="0">
              <a:solidFill>
                <a:schemeClr val="accent1"/>
              </a:solidFill>
            </a:endParaRPr>
          </a:p>
          <a:p>
            <a:pPr marL="800100" lvl="1" indent="-285750"/>
            <a:endParaRPr lang="en-IN" b="1" i="1" dirty="0">
              <a:solidFill>
                <a:schemeClr val="accent1"/>
              </a:solidFill>
            </a:endParaRPr>
          </a:p>
          <a:p>
            <a:pPr marL="285750" indent="-285750">
              <a:buFont typeface="Arial" panose="020B0604020202020204" pitchFamily="34" charset="0"/>
              <a:buChar char="•"/>
            </a:pPr>
            <a:endParaRPr lang="en-IN" dirty="0"/>
          </a:p>
          <a:p>
            <a:pPr lvl="1" indent="0">
              <a:buNone/>
            </a:pPr>
            <a:endParaRPr lang="en-US" dirty="0">
              <a:solidFill>
                <a:schemeClr val="tx1"/>
              </a:solidFill>
            </a:endParaRPr>
          </a:p>
        </p:txBody>
      </p:sp>
      <p:grpSp>
        <p:nvGrpSpPr>
          <p:cNvPr id="4" name="Group 14">
            <a:extLst>
              <a:ext uri="{FF2B5EF4-FFF2-40B4-BE49-F238E27FC236}">
                <a16:creationId xmlns:a16="http://schemas.microsoft.com/office/drawing/2014/main" id="{69AD9DDE-E57E-47EB-88C1-A2A413DC7415}"/>
              </a:ext>
            </a:extLst>
          </p:cNvPr>
          <p:cNvGrpSpPr>
            <a:grpSpLocks noChangeAspect="1"/>
          </p:cNvGrpSpPr>
          <p:nvPr/>
        </p:nvGrpSpPr>
        <p:grpSpPr>
          <a:xfrm>
            <a:off x="7248818" y="6321630"/>
            <a:ext cx="1337742" cy="298246"/>
            <a:chOff x="728663" y="4465638"/>
            <a:chExt cx="5354637" cy="1193801"/>
          </a:xfrm>
        </p:grpSpPr>
        <p:sp>
          <p:nvSpPr>
            <p:cNvPr id="5" name="Freeform 11">
              <a:extLst>
                <a:ext uri="{FF2B5EF4-FFF2-40B4-BE49-F238E27FC236}">
                  <a16:creationId xmlns:a16="http://schemas.microsoft.com/office/drawing/2014/main" id="{C8F525A5-4C1B-4C29-B4BC-E120DDFE13E7}"/>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Freeform 12">
              <a:extLst>
                <a:ext uri="{FF2B5EF4-FFF2-40B4-BE49-F238E27FC236}">
                  <a16:creationId xmlns:a16="http://schemas.microsoft.com/office/drawing/2014/main" id="{F93F83D2-C4A4-487E-8AE9-BE74B3416AAA}"/>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13">
              <a:extLst>
                <a:ext uri="{FF2B5EF4-FFF2-40B4-BE49-F238E27FC236}">
                  <a16:creationId xmlns:a16="http://schemas.microsoft.com/office/drawing/2014/main" id="{0E40557F-5824-4A8A-B532-BB23A39CB6DD}"/>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Freeform 14">
              <a:extLst>
                <a:ext uri="{FF2B5EF4-FFF2-40B4-BE49-F238E27FC236}">
                  <a16:creationId xmlns:a16="http://schemas.microsoft.com/office/drawing/2014/main" id="{044B7202-A4AC-4DCC-BB5F-E2CE65F07634}"/>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5">
              <a:extLst>
                <a:ext uri="{FF2B5EF4-FFF2-40B4-BE49-F238E27FC236}">
                  <a16:creationId xmlns:a16="http://schemas.microsoft.com/office/drawing/2014/main" id="{F1862B22-707F-49FA-A74E-21F98ED9E5DF}"/>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575193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Summary</a:t>
            </a:r>
            <a:endParaRPr lang="en-US" sz="2400" dirty="0"/>
          </a:p>
        </p:txBody>
      </p:sp>
      <p:grpSp>
        <p:nvGrpSpPr>
          <p:cNvPr id="4" name="Group 14">
            <a:extLst>
              <a:ext uri="{FF2B5EF4-FFF2-40B4-BE49-F238E27FC236}">
                <a16:creationId xmlns:a16="http://schemas.microsoft.com/office/drawing/2014/main" id="{C30F0BB9-E2B5-4529-873A-EB434606B0A3}"/>
              </a:ext>
            </a:extLst>
          </p:cNvPr>
          <p:cNvGrpSpPr>
            <a:grpSpLocks noChangeAspect="1"/>
          </p:cNvGrpSpPr>
          <p:nvPr/>
        </p:nvGrpSpPr>
        <p:grpSpPr>
          <a:xfrm>
            <a:off x="7248818" y="6321630"/>
            <a:ext cx="1337742" cy="298246"/>
            <a:chOff x="728663" y="4465638"/>
            <a:chExt cx="5354637" cy="1193801"/>
          </a:xfrm>
        </p:grpSpPr>
        <p:sp>
          <p:nvSpPr>
            <p:cNvPr id="5" name="Freeform 11">
              <a:extLst>
                <a:ext uri="{FF2B5EF4-FFF2-40B4-BE49-F238E27FC236}">
                  <a16:creationId xmlns:a16="http://schemas.microsoft.com/office/drawing/2014/main" id="{351E06D9-6432-4435-958E-F5C67455C54D}"/>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Freeform 12">
              <a:extLst>
                <a:ext uri="{FF2B5EF4-FFF2-40B4-BE49-F238E27FC236}">
                  <a16:creationId xmlns:a16="http://schemas.microsoft.com/office/drawing/2014/main" id="{9AB35625-D84A-4452-950B-10236C1BFC04}"/>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13">
              <a:extLst>
                <a:ext uri="{FF2B5EF4-FFF2-40B4-BE49-F238E27FC236}">
                  <a16:creationId xmlns:a16="http://schemas.microsoft.com/office/drawing/2014/main" id="{3650AEE6-3AF2-450E-AAF1-7A26ECC39004}"/>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Freeform 14">
              <a:extLst>
                <a:ext uri="{FF2B5EF4-FFF2-40B4-BE49-F238E27FC236}">
                  <a16:creationId xmlns:a16="http://schemas.microsoft.com/office/drawing/2014/main" id="{DF984368-F95F-4EE4-A946-CFA9B86E1CBE}"/>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5">
              <a:extLst>
                <a:ext uri="{FF2B5EF4-FFF2-40B4-BE49-F238E27FC236}">
                  <a16:creationId xmlns:a16="http://schemas.microsoft.com/office/drawing/2014/main" id="{CE975F44-9EC8-468A-83F0-7A0F77C696F0}"/>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15" name="Content Placeholder 6">
            <a:extLst>
              <a:ext uri="{FF2B5EF4-FFF2-40B4-BE49-F238E27FC236}">
                <a16:creationId xmlns:a16="http://schemas.microsoft.com/office/drawing/2014/main" id="{F7B320A7-D577-4F68-87F9-9B7049307B38}"/>
              </a:ext>
            </a:extLst>
          </p:cNvPr>
          <p:cNvSpPr>
            <a:spLocks noGrp="1"/>
          </p:cNvSpPr>
          <p:nvPr>
            <p:ph idx="1"/>
          </p:nvPr>
        </p:nvSpPr>
        <p:spPr>
          <a:xfrm>
            <a:off x="298516" y="962025"/>
            <a:ext cx="6793764" cy="5176495"/>
          </a:xfrm>
        </p:spPr>
        <p:txBody>
          <a:bodyPr/>
          <a:lstStyle/>
          <a:p>
            <a:pPr marL="285750" indent="-285750">
              <a:buFont typeface="Arial" panose="020B0604020202020204" pitchFamily="34" charset="0"/>
              <a:buChar char="•"/>
            </a:pPr>
            <a:r>
              <a:rPr lang="en-US" dirty="0"/>
              <a:t>What is Git</a:t>
            </a:r>
          </a:p>
          <a:p>
            <a:pPr marL="285750" indent="-285750">
              <a:buFont typeface="Arial" panose="020B0604020202020204" pitchFamily="34" charset="0"/>
              <a:buChar char="•"/>
            </a:pPr>
            <a:r>
              <a:rPr lang="en-US" dirty="0"/>
              <a:t>Centralized and Distributed Version Control</a:t>
            </a:r>
          </a:p>
          <a:p>
            <a:pPr marL="285750" indent="-285750">
              <a:buFont typeface="Arial" panose="020B0604020202020204" pitchFamily="34" charset="0"/>
              <a:buChar char="•"/>
            </a:pPr>
            <a:r>
              <a:rPr lang="en-US" dirty="0"/>
              <a:t>How Git works</a:t>
            </a:r>
          </a:p>
          <a:p>
            <a:pPr marL="285750" indent="-285750">
              <a:buFont typeface="Arial" panose="020B0604020202020204" pitchFamily="34" charset="0"/>
              <a:buChar char="•"/>
            </a:pPr>
            <a:r>
              <a:rPr lang="en-US" dirty="0"/>
              <a:t>Installing Git </a:t>
            </a:r>
          </a:p>
          <a:p>
            <a:pPr marL="285750" indent="-285750">
              <a:buFont typeface="Arial" panose="020B0604020202020204" pitchFamily="34" charset="0"/>
              <a:buChar char="•"/>
            </a:pPr>
            <a:r>
              <a:rPr lang="en-US" dirty="0"/>
              <a:t>Initial Git Configuration</a:t>
            </a:r>
          </a:p>
          <a:p>
            <a:pPr marL="285750" indent="-285750">
              <a:buFont typeface="Arial" panose="020B0604020202020204" pitchFamily="34" charset="0"/>
              <a:buChar char="•"/>
            </a:pPr>
            <a:r>
              <a:rPr lang="en-US" dirty="0"/>
              <a:t>Creating Git repositories</a:t>
            </a:r>
          </a:p>
          <a:p>
            <a:pPr marL="285750" indent="-285750">
              <a:buFont typeface="Arial" panose="020B0604020202020204" pitchFamily="34" charset="0"/>
              <a:buChar char="•"/>
            </a:pPr>
            <a:r>
              <a:rPr lang="en-US" dirty="0"/>
              <a:t>Git Local Operations</a:t>
            </a:r>
          </a:p>
          <a:p>
            <a:pPr marL="800100" lvl="1" indent="-285750"/>
            <a:r>
              <a:rPr lang="en-US" dirty="0"/>
              <a:t>Creating New Content &amp; </a:t>
            </a:r>
            <a:r>
              <a:rPr lang="en-IN" dirty="0"/>
              <a:t>View the current repository status </a:t>
            </a:r>
            <a:endParaRPr lang="en-US" dirty="0"/>
          </a:p>
          <a:p>
            <a:pPr marL="800100" lvl="1" indent="-285750"/>
            <a:r>
              <a:rPr lang="en-US" dirty="0"/>
              <a:t>Adding files to staging area &amp; Committing staged files</a:t>
            </a:r>
          </a:p>
          <a:p>
            <a:pPr marL="285750" indent="-285750">
              <a:buFont typeface="Arial" panose="020B0604020202020204" pitchFamily="34" charset="0"/>
              <a:buChar char="•"/>
            </a:pPr>
            <a:r>
              <a:rPr lang="en-US" dirty="0"/>
              <a:t>Push Back to Remote Repository</a:t>
            </a:r>
          </a:p>
          <a:p>
            <a:endParaRPr lang="en-US" dirty="0"/>
          </a:p>
          <a:p>
            <a:r>
              <a:rPr lang="en-US" dirty="0"/>
              <a:t>	</a:t>
            </a:r>
          </a:p>
          <a:p>
            <a:endParaRPr lang="en-US"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711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7" name="Content Placeholder 6">
            <a:extLst>
              <a:ext uri="{FF2B5EF4-FFF2-40B4-BE49-F238E27FC236}">
                <a16:creationId xmlns:a16="http://schemas.microsoft.com/office/drawing/2014/main" id="{09A890CE-D2B2-40C4-B013-FC7E1ADB6867}"/>
              </a:ext>
            </a:extLst>
          </p:cNvPr>
          <p:cNvSpPr>
            <a:spLocks noGrp="1"/>
          </p:cNvSpPr>
          <p:nvPr>
            <p:ph idx="1"/>
          </p:nvPr>
        </p:nvSpPr>
        <p:spPr>
          <a:xfrm>
            <a:off x="298516" y="962025"/>
            <a:ext cx="6793764" cy="5176495"/>
          </a:xfrm>
        </p:spPr>
        <p:txBody>
          <a:bodyPr/>
          <a:lstStyle/>
          <a:p>
            <a:pPr marL="285750" indent="-285750">
              <a:buFont typeface="Arial" panose="020B0604020202020204" pitchFamily="34" charset="0"/>
              <a:buChar char="•"/>
            </a:pPr>
            <a:r>
              <a:rPr lang="en-US" dirty="0"/>
              <a:t>What is Git</a:t>
            </a:r>
          </a:p>
          <a:p>
            <a:pPr marL="285750" indent="-285750">
              <a:buFont typeface="Arial" panose="020B0604020202020204" pitchFamily="34" charset="0"/>
              <a:buChar char="•"/>
            </a:pPr>
            <a:r>
              <a:rPr lang="en-US" dirty="0"/>
              <a:t>Centralized and Distributed Version Control</a:t>
            </a:r>
          </a:p>
          <a:p>
            <a:pPr marL="285750" indent="-285750">
              <a:buFont typeface="Arial" panose="020B0604020202020204" pitchFamily="34" charset="0"/>
              <a:buChar char="•"/>
            </a:pPr>
            <a:r>
              <a:rPr lang="en-US" dirty="0"/>
              <a:t>How Git works</a:t>
            </a:r>
          </a:p>
          <a:p>
            <a:pPr marL="285750" indent="-285750">
              <a:buFont typeface="Arial" panose="020B0604020202020204" pitchFamily="34" charset="0"/>
              <a:buChar char="•"/>
            </a:pPr>
            <a:r>
              <a:rPr lang="en-US" dirty="0"/>
              <a:t>Installing Git </a:t>
            </a:r>
          </a:p>
          <a:p>
            <a:pPr marL="285750" indent="-285750">
              <a:buFont typeface="Arial" panose="020B0604020202020204" pitchFamily="34" charset="0"/>
              <a:buChar char="•"/>
            </a:pPr>
            <a:r>
              <a:rPr lang="en-US" dirty="0"/>
              <a:t>Initial Git Configuration</a:t>
            </a:r>
          </a:p>
          <a:p>
            <a:pPr marL="285750" indent="-285750">
              <a:buFont typeface="Arial" panose="020B0604020202020204" pitchFamily="34" charset="0"/>
              <a:buChar char="•"/>
            </a:pPr>
            <a:r>
              <a:rPr lang="en-US" dirty="0"/>
              <a:t>Creating Git repositories</a:t>
            </a:r>
          </a:p>
          <a:p>
            <a:pPr marL="285750" indent="-285750">
              <a:buFont typeface="Arial" panose="020B0604020202020204" pitchFamily="34" charset="0"/>
              <a:buChar char="•"/>
            </a:pPr>
            <a:r>
              <a:rPr lang="en-US" dirty="0"/>
              <a:t>Git Local Operations</a:t>
            </a:r>
          </a:p>
          <a:p>
            <a:pPr marL="800100" lvl="1" indent="-285750"/>
            <a:r>
              <a:rPr lang="en-US" dirty="0"/>
              <a:t>Creating New Content &amp; </a:t>
            </a:r>
            <a:r>
              <a:rPr lang="en-IN" dirty="0"/>
              <a:t>View the current repository status </a:t>
            </a:r>
            <a:endParaRPr lang="en-US" dirty="0"/>
          </a:p>
          <a:p>
            <a:pPr marL="800100" lvl="1" indent="-285750"/>
            <a:r>
              <a:rPr lang="en-US" dirty="0"/>
              <a:t>Adding files to staging area &amp; Committing staged files</a:t>
            </a:r>
          </a:p>
          <a:p>
            <a:pPr marL="285750" indent="-285750">
              <a:buFont typeface="Arial" panose="020B0604020202020204" pitchFamily="34" charset="0"/>
              <a:buChar char="•"/>
            </a:pPr>
            <a:r>
              <a:rPr lang="en-US" dirty="0"/>
              <a:t>Push Back to Remote Repository</a:t>
            </a:r>
          </a:p>
          <a:p>
            <a:endParaRPr lang="en-US" dirty="0"/>
          </a:p>
          <a:p>
            <a:r>
              <a:rPr lang="en-US" dirty="0"/>
              <a:t>	</a:t>
            </a:r>
          </a:p>
          <a:p>
            <a:endParaRPr lang="en-US" dirty="0"/>
          </a:p>
          <a:p>
            <a:endParaRPr lang="en-US" dirty="0"/>
          </a:p>
        </p:txBody>
      </p:sp>
      <p:grpSp>
        <p:nvGrpSpPr>
          <p:cNvPr id="4" name="Group 14">
            <a:extLst>
              <a:ext uri="{FF2B5EF4-FFF2-40B4-BE49-F238E27FC236}">
                <a16:creationId xmlns:a16="http://schemas.microsoft.com/office/drawing/2014/main" id="{3300621D-E98B-498A-BB9C-5D729B44AC74}"/>
              </a:ext>
            </a:extLst>
          </p:cNvPr>
          <p:cNvGrpSpPr>
            <a:grpSpLocks noChangeAspect="1"/>
          </p:cNvGrpSpPr>
          <p:nvPr/>
        </p:nvGrpSpPr>
        <p:grpSpPr>
          <a:xfrm>
            <a:off x="7248818" y="6321630"/>
            <a:ext cx="1337742" cy="298246"/>
            <a:chOff x="728663" y="4465638"/>
            <a:chExt cx="5354637" cy="1193801"/>
          </a:xfrm>
        </p:grpSpPr>
        <p:sp>
          <p:nvSpPr>
            <p:cNvPr id="5" name="Freeform 11">
              <a:extLst>
                <a:ext uri="{FF2B5EF4-FFF2-40B4-BE49-F238E27FC236}">
                  <a16:creationId xmlns:a16="http://schemas.microsoft.com/office/drawing/2014/main" id="{761F72F6-5684-476C-B874-37518F156505}"/>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Freeform 12">
              <a:extLst>
                <a:ext uri="{FF2B5EF4-FFF2-40B4-BE49-F238E27FC236}">
                  <a16:creationId xmlns:a16="http://schemas.microsoft.com/office/drawing/2014/main" id="{195A0376-1704-42CB-A7AF-2DAC7EE0E1EC}"/>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13">
              <a:extLst>
                <a:ext uri="{FF2B5EF4-FFF2-40B4-BE49-F238E27FC236}">
                  <a16:creationId xmlns:a16="http://schemas.microsoft.com/office/drawing/2014/main" id="{CF056D64-04F9-434E-B8C7-1F226B4AAB26}"/>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Freeform 14">
              <a:extLst>
                <a:ext uri="{FF2B5EF4-FFF2-40B4-BE49-F238E27FC236}">
                  <a16:creationId xmlns:a16="http://schemas.microsoft.com/office/drawing/2014/main" id="{5DB51643-1858-4360-905E-8E77A604F9F4}"/>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5">
              <a:extLst>
                <a:ext uri="{FF2B5EF4-FFF2-40B4-BE49-F238E27FC236}">
                  <a16:creationId xmlns:a16="http://schemas.microsoft.com/office/drawing/2014/main" id="{3ED2F21D-5E79-431A-B745-48BBAB8C74FC}"/>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85720" y="64008"/>
            <a:ext cx="6715172" cy="402717"/>
          </a:xfrm>
        </p:spPr>
        <p:txBody>
          <a:bodyPr/>
          <a:lstStyle/>
          <a:p>
            <a:r>
              <a:rPr lang="en-US" dirty="0"/>
              <a:t>What is Git</a:t>
            </a:r>
            <a:endParaRPr lang="en-US" sz="2400" dirty="0"/>
          </a:p>
        </p:txBody>
      </p:sp>
      <p:sp>
        <p:nvSpPr>
          <p:cNvPr id="6" name="Content Placeholder 5"/>
          <p:cNvSpPr>
            <a:spLocks noGrp="1"/>
          </p:cNvSpPr>
          <p:nvPr>
            <p:ph idx="1"/>
          </p:nvPr>
        </p:nvSpPr>
        <p:spPr>
          <a:xfrm>
            <a:off x="356960" y="466725"/>
            <a:ext cx="8229600" cy="4906963"/>
          </a:xfrm>
        </p:spPr>
        <p:txBody>
          <a:bodyPr/>
          <a:lstStyle/>
          <a:p>
            <a:endParaRPr lang="en-US" b="0" dirty="0">
              <a:solidFill>
                <a:schemeClr val="tx1"/>
              </a:solidFill>
            </a:endParaRPr>
          </a:p>
          <a:p>
            <a:pPr>
              <a:buFont typeface="Wingdings" panose="05000000000000000000" pitchFamily="2" charset="2"/>
              <a:buChar char="§"/>
            </a:pPr>
            <a:r>
              <a:rPr lang="en-IN" dirty="0"/>
              <a:t> Git is a free and open source distributed version control system </a:t>
            </a:r>
          </a:p>
          <a:p>
            <a:pPr>
              <a:buNone/>
            </a:pPr>
            <a:r>
              <a:rPr lang="en-IN" dirty="0"/>
              <a:t> </a:t>
            </a:r>
          </a:p>
          <a:p>
            <a:pPr>
              <a:buFont typeface="Wingdings" panose="05000000000000000000" pitchFamily="2" charset="2"/>
              <a:buChar char="§"/>
            </a:pPr>
            <a:r>
              <a:rPr lang="en-IN" dirty="0"/>
              <a:t> Created by Linus Torvalds, creator of Linux, in 2005 </a:t>
            </a:r>
          </a:p>
          <a:p>
            <a:pPr lvl="1">
              <a:buFont typeface="Wingdings" panose="05000000000000000000" pitchFamily="2" charset="2"/>
              <a:buChar char="§"/>
            </a:pPr>
            <a:r>
              <a:rPr lang="en-IN" dirty="0"/>
              <a:t>Originally it was designed to do version control on Linux kernel </a:t>
            </a:r>
            <a:endParaRPr lang="en-US" dirty="0"/>
          </a:p>
          <a:p>
            <a:pPr>
              <a:buFont typeface="Wingdings" panose="05000000000000000000" pitchFamily="2" charset="2"/>
              <a:buChar char="§"/>
            </a:pPr>
            <a:endParaRPr lang="en-IN" dirty="0"/>
          </a:p>
          <a:p>
            <a:pPr>
              <a:buFont typeface="Wingdings" panose="05000000000000000000" pitchFamily="2" charset="2"/>
              <a:buChar char="§"/>
            </a:pPr>
            <a:r>
              <a:rPr lang="en-IN" dirty="0"/>
              <a:t> Features of Git</a:t>
            </a:r>
          </a:p>
          <a:p>
            <a:pPr lvl="1">
              <a:buFont typeface="Wingdings" panose="05000000000000000000" pitchFamily="2" charset="2"/>
              <a:buChar char="§"/>
            </a:pPr>
            <a:r>
              <a:rPr lang="en-IN" dirty="0"/>
              <a:t>High Speed </a:t>
            </a:r>
          </a:p>
          <a:p>
            <a:pPr lvl="1">
              <a:buFont typeface="Wingdings" panose="05000000000000000000" pitchFamily="2" charset="2"/>
              <a:buChar char="§"/>
            </a:pPr>
            <a:r>
              <a:rPr lang="en-IN" dirty="0"/>
              <a:t>Supports non-linear development (thousands of parallel branches) </a:t>
            </a:r>
          </a:p>
          <a:p>
            <a:pPr lvl="1">
              <a:buFont typeface="Wingdings" panose="05000000000000000000" pitchFamily="2" charset="2"/>
              <a:buChar char="§"/>
            </a:pPr>
            <a:r>
              <a:rPr lang="en-IN" dirty="0"/>
              <a:t>Fully distributed </a:t>
            </a:r>
          </a:p>
          <a:p>
            <a:pPr lvl="1">
              <a:buFont typeface="Wingdings" panose="05000000000000000000" pitchFamily="2" charset="2"/>
              <a:buChar char="§"/>
            </a:pPr>
            <a:r>
              <a:rPr lang="en-IN" dirty="0"/>
              <a:t>Designed to handle large projects very efficiently</a:t>
            </a:r>
          </a:p>
        </p:txBody>
      </p:sp>
      <p:sp>
        <p:nvSpPr>
          <p:cNvPr id="3" name="Rectangle 1"/>
          <p:cNvSpPr>
            <a:spLocks noChangeArrowheads="1"/>
          </p:cNvSpPr>
          <p:nvPr/>
        </p:nvSpPr>
        <p:spPr bwMode="auto">
          <a:xfrm>
            <a:off x="3143250" y="3543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grpSp>
        <p:nvGrpSpPr>
          <p:cNvPr id="8" name="Group 14">
            <a:extLst>
              <a:ext uri="{FF2B5EF4-FFF2-40B4-BE49-F238E27FC236}">
                <a16:creationId xmlns:a16="http://schemas.microsoft.com/office/drawing/2014/main" id="{6A541658-09A9-45B2-8344-3B75CB77E430}"/>
              </a:ext>
            </a:extLst>
          </p:cNvPr>
          <p:cNvGrpSpPr>
            <a:grpSpLocks noChangeAspect="1"/>
          </p:cNvGrpSpPr>
          <p:nvPr/>
        </p:nvGrpSpPr>
        <p:grpSpPr>
          <a:xfrm>
            <a:off x="7248818" y="6321630"/>
            <a:ext cx="1337742" cy="298246"/>
            <a:chOff x="728663" y="4465638"/>
            <a:chExt cx="5354637" cy="1193801"/>
          </a:xfrm>
        </p:grpSpPr>
        <p:sp>
          <p:nvSpPr>
            <p:cNvPr id="9" name="Freeform 11">
              <a:extLst>
                <a:ext uri="{FF2B5EF4-FFF2-40B4-BE49-F238E27FC236}">
                  <a16:creationId xmlns:a16="http://schemas.microsoft.com/office/drawing/2014/main" id="{92E94B0A-F6B5-4D64-9AC2-3C08B81993F1}"/>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2">
              <a:extLst>
                <a:ext uri="{FF2B5EF4-FFF2-40B4-BE49-F238E27FC236}">
                  <a16:creationId xmlns:a16="http://schemas.microsoft.com/office/drawing/2014/main" id="{77547A94-DE6C-4720-86A4-7DA77E40C54E}"/>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3">
              <a:extLst>
                <a:ext uri="{FF2B5EF4-FFF2-40B4-BE49-F238E27FC236}">
                  <a16:creationId xmlns:a16="http://schemas.microsoft.com/office/drawing/2014/main" id="{9517D2FD-CBE3-4066-AAD8-7FC933C83790}"/>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4">
              <a:extLst>
                <a:ext uri="{FF2B5EF4-FFF2-40B4-BE49-F238E27FC236}">
                  <a16:creationId xmlns:a16="http://schemas.microsoft.com/office/drawing/2014/main" id="{0B6F4CE9-EE0C-4A8D-936D-1C070EA788BF}"/>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5">
              <a:extLst>
                <a:ext uri="{FF2B5EF4-FFF2-40B4-BE49-F238E27FC236}">
                  <a16:creationId xmlns:a16="http://schemas.microsoft.com/office/drawing/2014/main" id="{E0FC0B43-FBDF-4ABC-99D4-946B5CC8866A}"/>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342337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85720" y="64008"/>
            <a:ext cx="6715172" cy="402717"/>
          </a:xfrm>
        </p:spPr>
        <p:txBody>
          <a:bodyPr/>
          <a:lstStyle/>
          <a:p>
            <a:r>
              <a:rPr lang="en-US" dirty="0"/>
              <a:t>Centralized Version Control Systems</a:t>
            </a:r>
            <a:br>
              <a:rPr lang="en-US" sz="2400" dirty="0"/>
            </a:br>
            <a:endParaRPr lang="en-US" sz="2400" dirty="0"/>
          </a:p>
        </p:txBody>
      </p:sp>
      <p:sp>
        <p:nvSpPr>
          <p:cNvPr id="6" name="Content Placeholder 5"/>
          <p:cNvSpPr>
            <a:spLocks noGrp="1"/>
          </p:cNvSpPr>
          <p:nvPr>
            <p:ph idx="1"/>
          </p:nvPr>
        </p:nvSpPr>
        <p:spPr>
          <a:xfrm>
            <a:off x="356960" y="466726"/>
            <a:ext cx="8229600" cy="1419224"/>
          </a:xfrm>
        </p:spPr>
        <p:txBody>
          <a:bodyPr/>
          <a:lstStyle/>
          <a:p>
            <a:endParaRPr lang="en-US" b="0" dirty="0">
              <a:solidFill>
                <a:schemeClr val="tx1"/>
              </a:solidFill>
            </a:endParaRPr>
          </a:p>
          <a:p>
            <a:pPr>
              <a:buFont typeface="Wingdings" panose="05000000000000000000" pitchFamily="2" charset="2"/>
              <a:buChar char="§"/>
            </a:pPr>
            <a:r>
              <a:rPr lang="en-IN" dirty="0"/>
              <a:t> Single central server that contains all the versioned files</a:t>
            </a:r>
          </a:p>
          <a:p>
            <a:pPr>
              <a:buFont typeface="Wingdings" panose="05000000000000000000" pitchFamily="2" charset="2"/>
              <a:buChar char="§"/>
            </a:pPr>
            <a:r>
              <a:rPr lang="en-IN" dirty="0"/>
              <a:t> Multiple clients check out files from the central server</a:t>
            </a:r>
          </a:p>
          <a:p>
            <a:pPr>
              <a:buFont typeface="Wingdings" panose="05000000000000000000" pitchFamily="2" charset="2"/>
              <a:buChar char="§"/>
            </a:pPr>
            <a:r>
              <a:rPr lang="en-IN" dirty="0"/>
              <a:t> Disadvantage : Single Point Of Failure</a:t>
            </a:r>
          </a:p>
          <a:p>
            <a:pPr>
              <a:buFont typeface="Wingdings" panose="05000000000000000000" pitchFamily="2" charset="2"/>
              <a:buChar char="§"/>
            </a:pPr>
            <a:r>
              <a:rPr lang="en-IN" dirty="0"/>
              <a:t> Examples : CVS, Subversion, and Perforce</a:t>
            </a:r>
          </a:p>
          <a:p>
            <a:pPr>
              <a:buNone/>
            </a:pPr>
            <a:r>
              <a:rPr lang="en-IN" dirty="0"/>
              <a:t> </a:t>
            </a:r>
          </a:p>
        </p:txBody>
      </p:sp>
      <p:sp>
        <p:nvSpPr>
          <p:cNvPr id="3" name="Rectangle 1"/>
          <p:cNvSpPr>
            <a:spLocks noChangeArrowheads="1"/>
          </p:cNvSpPr>
          <p:nvPr/>
        </p:nvSpPr>
        <p:spPr bwMode="auto">
          <a:xfrm>
            <a:off x="3143250" y="3543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grpSp>
        <p:nvGrpSpPr>
          <p:cNvPr id="8" name="Group 14">
            <a:extLst>
              <a:ext uri="{FF2B5EF4-FFF2-40B4-BE49-F238E27FC236}">
                <a16:creationId xmlns:a16="http://schemas.microsoft.com/office/drawing/2014/main" id="{6A541658-09A9-45B2-8344-3B75CB77E430}"/>
              </a:ext>
            </a:extLst>
          </p:cNvPr>
          <p:cNvGrpSpPr>
            <a:grpSpLocks noChangeAspect="1"/>
          </p:cNvGrpSpPr>
          <p:nvPr/>
        </p:nvGrpSpPr>
        <p:grpSpPr>
          <a:xfrm>
            <a:off x="7248818" y="6321630"/>
            <a:ext cx="1337742" cy="298246"/>
            <a:chOff x="728663" y="4465638"/>
            <a:chExt cx="5354637" cy="1193801"/>
          </a:xfrm>
        </p:grpSpPr>
        <p:sp>
          <p:nvSpPr>
            <p:cNvPr id="9" name="Freeform 11">
              <a:extLst>
                <a:ext uri="{FF2B5EF4-FFF2-40B4-BE49-F238E27FC236}">
                  <a16:creationId xmlns:a16="http://schemas.microsoft.com/office/drawing/2014/main" id="{92E94B0A-F6B5-4D64-9AC2-3C08B81993F1}"/>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2">
              <a:extLst>
                <a:ext uri="{FF2B5EF4-FFF2-40B4-BE49-F238E27FC236}">
                  <a16:creationId xmlns:a16="http://schemas.microsoft.com/office/drawing/2014/main" id="{77547A94-DE6C-4720-86A4-7DA77E40C54E}"/>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3">
              <a:extLst>
                <a:ext uri="{FF2B5EF4-FFF2-40B4-BE49-F238E27FC236}">
                  <a16:creationId xmlns:a16="http://schemas.microsoft.com/office/drawing/2014/main" id="{9517D2FD-CBE3-4066-AAD8-7FC933C83790}"/>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4">
              <a:extLst>
                <a:ext uri="{FF2B5EF4-FFF2-40B4-BE49-F238E27FC236}">
                  <a16:creationId xmlns:a16="http://schemas.microsoft.com/office/drawing/2014/main" id="{0B6F4CE9-EE0C-4A8D-936D-1C070EA788BF}"/>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5">
              <a:extLst>
                <a:ext uri="{FF2B5EF4-FFF2-40B4-BE49-F238E27FC236}">
                  <a16:creationId xmlns:a16="http://schemas.microsoft.com/office/drawing/2014/main" id="{E0FC0B43-FBDF-4ABC-99D4-946B5CC8866A}"/>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pic>
        <p:nvPicPr>
          <p:cNvPr id="2" name="Picture 1">
            <a:extLst>
              <a:ext uri="{FF2B5EF4-FFF2-40B4-BE49-F238E27FC236}">
                <a16:creationId xmlns:a16="http://schemas.microsoft.com/office/drawing/2014/main" id="{DB9ABB72-0A36-435D-86B8-EF23EFA06BD9}"/>
              </a:ext>
            </a:extLst>
          </p:cNvPr>
          <p:cNvPicPr>
            <a:picLocks noChangeAspect="1"/>
          </p:cNvPicPr>
          <p:nvPr/>
        </p:nvPicPr>
        <p:blipFill>
          <a:blip r:embed="rId3"/>
          <a:stretch>
            <a:fillRect/>
          </a:stretch>
        </p:blipFill>
        <p:spPr>
          <a:xfrm>
            <a:off x="559770" y="1971679"/>
            <a:ext cx="6441122" cy="4089577"/>
          </a:xfrm>
          <a:prstGeom prst="rect">
            <a:avLst/>
          </a:prstGeom>
        </p:spPr>
      </p:pic>
    </p:spTree>
    <p:extLst>
      <p:ext uri="{BB962C8B-B14F-4D97-AF65-F5344CB8AC3E}">
        <p14:creationId xmlns:p14="http://schemas.microsoft.com/office/powerpoint/2010/main" val="1101028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85720" y="64008"/>
            <a:ext cx="6715172" cy="402717"/>
          </a:xfrm>
        </p:spPr>
        <p:txBody>
          <a:bodyPr/>
          <a:lstStyle/>
          <a:p>
            <a:r>
              <a:rPr lang="en-US" dirty="0"/>
              <a:t>Distributed Version Control Systems</a:t>
            </a:r>
            <a:br>
              <a:rPr lang="en-US" sz="2400" dirty="0"/>
            </a:br>
            <a:endParaRPr lang="en-US" sz="2400" dirty="0"/>
          </a:p>
        </p:txBody>
      </p:sp>
      <p:sp>
        <p:nvSpPr>
          <p:cNvPr id="6" name="Content Placeholder 5"/>
          <p:cNvSpPr>
            <a:spLocks noGrp="1"/>
          </p:cNvSpPr>
          <p:nvPr>
            <p:ph idx="1"/>
          </p:nvPr>
        </p:nvSpPr>
        <p:spPr>
          <a:xfrm>
            <a:off x="356960" y="466726"/>
            <a:ext cx="8229600" cy="1419224"/>
          </a:xfrm>
        </p:spPr>
        <p:txBody>
          <a:bodyPr/>
          <a:lstStyle/>
          <a:p>
            <a:endParaRPr lang="en-US" b="0" dirty="0">
              <a:solidFill>
                <a:schemeClr val="tx1"/>
              </a:solidFill>
            </a:endParaRPr>
          </a:p>
          <a:p>
            <a:pPr>
              <a:buFont typeface="Wingdings" panose="05000000000000000000" pitchFamily="2" charset="2"/>
              <a:buChar char="§"/>
            </a:pPr>
            <a:r>
              <a:rPr lang="en-IN" dirty="0"/>
              <a:t> Multiple clients mirror/clone the repository, including history</a:t>
            </a:r>
          </a:p>
          <a:p>
            <a:pPr>
              <a:buFont typeface="Wingdings" panose="05000000000000000000" pitchFamily="2" charset="2"/>
              <a:buChar char="§"/>
            </a:pPr>
            <a:r>
              <a:rPr lang="en-IN" dirty="0"/>
              <a:t> Every clone is a full backup of all the data </a:t>
            </a:r>
          </a:p>
          <a:p>
            <a:pPr>
              <a:buFont typeface="Wingdings" panose="05000000000000000000" pitchFamily="2" charset="2"/>
              <a:buChar char="§"/>
            </a:pPr>
            <a:r>
              <a:rPr lang="en-IN" dirty="0"/>
              <a:t> Advantage : No Single Point Of Failure</a:t>
            </a:r>
          </a:p>
          <a:p>
            <a:pPr>
              <a:buFont typeface="Wingdings" panose="05000000000000000000" pitchFamily="2" charset="2"/>
              <a:buChar char="§"/>
            </a:pPr>
            <a:r>
              <a:rPr lang="en-IN" dirty="0"/>
              <a:t> Examples : Git</a:t>
            </a:r>
          </a:p>
          <a:p>
            <a:pPr>
              <a:buFont typeface="Wingdings" panose="05000000000000000000" pitchFamily="2" charset="2"/>
              <a:buChar char="§"/>
            </a:pPr>
            <a:endParaRPr lang="en-IN" dirty="0"/>
          </a:p>
          <a:p>
            <a:pPr>
              <a:buFont typeface="Wingdings" panose="05000000000000000000" pitchFamily="2" charset="2"/>
              <a:buChar char="§"/>
            </a:pPr>
            <a:r>
              <a:rPr lang="en-IN" dirty="0"/>
              <a:t> Most operations are local :</a:t>
            </a:r>
          </a:p>
          <a:p>
            <a:pPr lvl="1">
              <a:buFont typeface="Wingdings" panose="05000000000000000000" pitchFamily="2" charset="2"/>
              <a:buChar char="§"/>
            </a:pPr>
            <a:r>
              <a:rPr lang="en-IN" dirty="0"/>
              <a:t>check in/out from local repo</a:t>
            </a:r>
          </a:p>
          <a:p>
            <a:pPr lvl="1">
              <a:buFont typeface="Wingdings" panose="05000000000000000000" pitchFamily="2" charset="2"/>
              <a:buChar char="§"/>
            </a:pPr>
            <a:r>
              <a:rPr lang="en-IN" dirty="0"/>
              <a:t>commit changes to local repo</a:t>
            </a:r>
          </a:p>
          <a:p>
            <a:pPr lvl="1">
              <a:buFont typeface="Wingdings" panose="05000000000000000000" pitchFamily="2" charset="2"/>
              <a:buChar char="§"/>
            </a:pPr>
            <a:r>
              <a:rPr lang="en-IN" dirty="0"/>
              <a:t>local repo keeps version history</a:t>
            </a:r>
          </a:p>
          <a:p>
            <a:pPr>
              <a:buFont typeface="Wingdings" panose="05000000000000000000" pitchFamily="2" charset="2"/>
              <a:buChar char="§"/>
            </a:pPr>
            <a:r>
              <a:rPr lang="en-IN" dirty="0"/>
              <a:t>  “Push” Local changes back </a:t>
            </a:r>
          </a:p>
          <a:p>
            <a:pPr lvl="1">
              <a:buFont typeface="Wingdings" panose="05000000000000000000" pitchFamily="2" charset="2"/>
              <a:buChar char="§"/>
            </a:pPr>
            <a:endParaRPr lang="en-IN" dirty="0"/>
          </a:p>
          <a:p>
            <a:pPr marL="342900" lvl="1" indent="0">
              <a:buNone/>
            </a:pPr>
            <a:endParaRPr lang="en-IN" dirty="0"/>
          </a:p>
          <a:p>
            <a:pPr>
              <a:buNone/>
            </a:pPr>
            <a:r>
              <a:rPr lang="en-IN" dirty="0"/>
              <a:t> </a:t>
            </a:r>
          </a:p>
        </p:txBody>
      </p:sp>
      <p:sp>
        <p:nvSpPr>
          <p:cNvPr id="3" name="Rectangle 1"/>
          <p:cNvSpPr>
            <a:spLocks noChangeArrowheads="1"/>
          </p:cNvSpPr>
          <p:nvPr/>
        </p:nvSpPr>
        <p:spPr bwMode="auto">
          <a:xfrm>
            <a:off x="3143250" y="3543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grpSp>
        <p:nvGrpSpPr>
          <p:cNvPr id="8" name="Group 14">
            <a:extLst>
              <a:ext uri="{FF2B5EF4-FFF2-40B4-BE49-F238E27FC236}">
                <a16:creationId xmlns:a16="http://schemas.microsoft.com/office/drawing/2014/main" id="{6A541658-09A9-45B2-8344-3B75CB77E430}"/>
              </a:ext>
            </a:extLst>
          </p:cNvPr>
          <p:cNvGrpSpPr>
            <a:grpSpLocks noChangeAspect="1"/>
          </p:cNvGrpSpPr>
          <p:nvPr/>
        </p:nvGrpSpPr>
        <p:grpSpPr>
          <a:xfrm>
            <a:off x="7248818" y="6321630"/>
            <a:ext cx="1337742" cy="298246"/>
            <a:chOff x="728663" y="4465638"/>
            <a:chExt cx="5354637" cy="1193801"/>
          </a:xfrm>
        </p:grpSpPr>
        <p:sp>
          <p:nvSpPr>
            <p:cNvPr id="9" name="Freeform 11">
              <a:extLst>
                <a:ext uri="{FF2B5EF4-FFF2-40B4-BE49-F238E27FC236}">
                  <a16:creationId xmlns:a16="http://schemas.microsoft.com/office/drawing/2014/main" id="{92E94B0A-F6B5-4D64-9AC2-3C08B81993F1}"/>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2">
              <a:extLst>
                <a:ext uri="{FF2B5EF4-FFF2-40B4-BE49-F238E27FC236}">
                  <a16:creationId xmlns:a16="http://schemas.microsoft.com/office/drawing/2014/main" id="{77547A94-DE6C-4720-86A4-7DA77E40C54E}"/>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3">
              <a:extLst>
                <a:ext uri="{FF2B5EF4-FFF2-40B4-BE49-F238E27FC236}">
                  <a16:creationId xmlns:a16="http://schemas.microsoft.com/office/drawing/2014/main" id="{9517D2FD-CBE3-4066-AAD8-7FC933C83790}"/>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4">
              <a:extLst>
                <a:ext uri="{FF2B5EF4-FFF2-40B4-BE49-F238E27FC236}">
                  <a16:creationId xmlns:a16="http://schemas.microsoft.com/office/drawing/2014/main" id="{0B6F4CE9-EE0C-4A8D-936D-1C070EA788BF}"/>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5">
              <a:extLst>
                <a:ext uri="{FF2B5EF4-FFF2-40B4-BE49-F238E27FC236}">
                  <a16:creationId xmlns:a16="http://schemas.microsoft.com/office/drawing/2014/main" id="{E0FC0B43-FBDF-4ABC-99D4-946B5CC8866A}"/>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pic>
        <p:nvPicPr>
          <p:cNvPr id="4" name="Picture 3">
            <a:extLst>
              <a:ext uri="{FF2B5EF4-FFF2-40B4-BE49-F238E27FC236}">
                <a16:creationId xmlns:a16="http://schemas.microsoft.com/office/drawing/2014/main" id="{5A6C7F1F-9039-4BB7-865E-B958FDCE1885}"/>
              </a:ext>
            </a:extLst>
          </p:cNvPr>
          <p:cNvPicPr>
            <a:picLocks noChangeAspect="1"/>
          </p:cNvPicPr>
          <p:nvPr/>
        </p:nvPicPr>
        <p:blipFill>
          <a:blip r:embed="rId3"/>
          <a:stretch>
            <a:fillRect/>
          </a:stretch>
        </p:blipFill>
        <p:spPr>
          <a:xfrm>
            <a:off x="3409950" y="1900624"/>
            <a:ext cx="5229223" cy="4319197"/>
          </a:xfrm>
          <a:prstGeom prst="rect">
            <a:avLst/>
          </a:prstGeom>
        </p:spPr>
      </p:pic>
    </p:spTree>
    <p:extLst>
      <p:ext uri="{BB962C8B-B14F-4D97-AF65-F5344CB8AC3E}">
        <p14:creationId xmlns:p14="http://schemas.microsoft.com/office/powerpoint/2010/main" val="2108263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85720" y="64008"/>
            <a:ext cx="6715172" cy="402717"/>
          </a:xfrm>
        </p:spPr>
        <p:txBody>
          <a:bodyPr/>
          <a:lstStyle/>
          <a:p>
            <a:r>
              <a:rPr lang="en-US" dirty="0"/>
              <a:t>How Git Works : Data as Stream of Snapshots </a:t>
            </a:r>
            <a:br>
              <a:rPr lang="en-US" sz="2400" dirty="0"/>
            </a:br>
            <a:endParaRPr lang="en-US" sz="2400" dirty="0"/>
          </a:p>
        </p:txBody>
      </p:sp>
      <p:sp>
        <p:nvSpPr>
          <p:cNvPr id="6" name="Content Placeholder 5"/>
          <p:cNvSpPr>
            <a:spLocks noGrp="1"/>
          </p:cNvSpPr>
          <p:nvPr>
            <p:ph idx="1"/>
          </p:nvPr>
        </p:nvSpPr>
        <p:spPr>
          <a:xfrm>
            <a:off x="356959" y="466726"/>
            <a:ext cx="7926595" cy="590549"/>
          </a:xfrm>
        </p:spPr>
        <p:txBody>
          <a:bodyPr/>
          <a:lstStyle/>
          <a:p>
            <a:endParaRPr lang="en-US" b="0" dirty="0">
              <a:solidFill>
                <a:schemeClr val="tx1"/>
              </a:solidFill>
            </a:endParaRPr>
          </a:p>
          <a:p>
            <a:pPr>
              <a:buFont typeface="Wingdings" panose="05000000000000000000" pitchFamily="2" charset="2"/>
              <a:buChar char="§"/>
            </a:pPr>
            <a:r>
              <a:rPr lang="en-IN" dirty="0"/>
              <a:t> In Centralized VCS, like </a:t>
            </a:r>
            <a:r>
              <a:rPr lang="en-IN" b="1" dirty="0"/>
              <a:t>Subversion</a:t>
            </a:r>
            <a:r>
              <a:rPr lang="en-IN" dirty="0"/>
              <a:t>; version data of each individual file is tracked.</a:t>
            </a:r>
          </a:p>
          <a:p>
            <a:pPr>
              <a:buNone/>
            </a:pPr>
            <a:r>
              <a:rPr lang="en-IN" dirty="0"/>
              <a:t> </a:t>
            </a:r>
          </a:p>
          <a:p>
            <a:pPr marL="342900" lvl="1" indent="0">
              <a:buNone/>
            </a:pPr>
            <a:endParaRPr lang="en-IN" dirty="0"/>
          </a:p>
          <a:p>
            <a:pPr>
              <a:buNone/>
            </a:pPr>
            <a:r>
              <a:rPr lang="en-IN" dirty="0"/>
              <a:t> </a:t>
            </a:r>
          </a:p>
        </p:txBody>
      </p:sp>
      <p:sp>
        <p:nvSpPr>
          <p:cNvPr id="3" name="Rectangle 1"/>
          <p:cNvSpPr>
            <a:spLocks noChangeArrowheads="1"/>
          </p:cNvSpPr>
          <p:nvPr/>
        </p:nvSpPr>
        <p:spPr bwMode="auto">
          <a:xfrm>
            <a:off x="3143250" y="3543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grpSp>
        <p:nvGrpSpPr>
          <p:cNvPr id="8" name="Group 14">
            <a:extLst>
              <a:ext uri="{FF2B5EF4-FFF2-40B4-BE49-F238E27FC236}">
                <a16:creationId xmlns:a16="http://schemas.microsoft.com/office/drawing/2014/main" id="{6A541658-09A9-45B2-8344-3B75CB77E430}"/>
              </a:ext>
            </a:extLst>
          </p:cNvPr>
          <p:cNvGrpSpPr>
            <a:grpSpLocks noChangeAspect="1"/>
          </p:cNvGrpSpPr>
          <p:nvPr/>
        </p:nvGrpSpPr>
        <p:grpSpPr>
          <a:xfrm>
            <a:off x="7248818" y="6321630"/>
            <a:ext cx="1337742" cy="298246"/>
            <a:chOff x="728663" y="4465638"/>
            <a:chExt cx="5354637" cy="1193801"/>
          </a:xfrm>
        </p:grpSpPr>
        <p:sp>
          <p:nvSpPr>
            <p:cNvPr id="9" name="Freeform 11">
              <a:extLst>
                <a:ext uri="{FF2B5EF4-FFF2-40B4-BE49-F238E27FC236}">
                  <a16:creationId xmlns:a16="http://schemas.microsoft.com/office/drawing/2014/main" id="{92E94B0A-F6B5-4D64-9AC2-3C08B81993F1}"/>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2">
              <a:extLst>
                <a:ext uri="{FF2B5EF4-FFF2-40B4-BE49-F238E27FC236}">
                  <a16:creationId xmlns:a16="http://schemas.microsoft.com/office/drawing/2014/main" id="{77547A94-DE6C-4720-86A4-7DA77E40C54E}"/>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3">
              <a:extLst>
                <a:ext uri="{FF2B5EF4-FFF2-40B4-BE49-F238E27FC236}">
                  <a16:creationId xmlns:a16="http://schemas.microsoft.com/office/drawing/2014/main" id="{9517D2FD-CBE3-4066-AAD8-7FC933C83790}"/>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4">
              <a:extLst>
                <a:ext uri="{FF2B5EF4-FFF2-40B4-BE49-F238E27FC236}">
                  <a16:creationId xmlns:a16="http://schemas.microsoft.com/office/drawing/2014/main" id="{0B6F4CE9-EE0C-4A8D-936D-1C070EA788BF}"/>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5">
              <a:extLst>
                <a:ext uri="{FF2B5EF4-FFF2-40B4-BE49-F238E27FC236}">
                  <a16:creationId xmlns:a16="http://schemas.microsoft.com/office/drawing/2014/main" id="{E0FC0B43-FBDF-4ABC-99D4-946B5CC8866A}"/>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14" name="Content Placeholder 5">
            <a:extLst>
              <a:ext uri="{FF2B5EF4-FFF2-40B4-BE49-F238E27FC236}">
                <a16:creationId xmlns:a16="http://schemas.microsoft.com/office/drawing/2014/main" id="{599D6221-61D5-4A40-A313-A6E41CE6CC6D}"/>
              </a:ext>
            </a:extLst>
          </p:cNvPr>
          <p:cNvSpPr txBox="1">
            <a:spLocks/>
          </p:cNvSpPr>
          <p:nvPr/>
        </p:nvSpPr>
        <p:spPr bwMode="auto">
          <a:xfrm>
            <a:off x="356959" y="2345165"/>
            <a:ext cx="8358416" cy="1152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685800" rtl="0" eaLnBrk="0" fontAlgn="base" hangingPunct="0">
              <a:lnSpc>
                <a:spcPct val="90000"/>
              </a:lnSpc>
              <a:spcBef>
                <a:spcPts val="750"/>
              </a:spcBef>
              <a:spcAft>
                <a:spcPct val="0"/>
              </a:spcAft>
              <a:buFont typeface="Wingdings" pitchFamily="2" charset="2"/>
              <a:buChar char="Ø"/>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0" fontAlgn="base" hangingPunct="0">
              <a:lnSpc>
                <a:spcPct val="90000"/>
              </a:lnSpc>
              <a:spcBef>
                <a:spcPts val="375"/>
              </a:spcBef>
              <a:spcAft>
                <a:spcPct val="0"/>
              </a:spcAft>
              <a:buFont typeface="Arial"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lang="en-US" sz="1600" kern="1200" dirty="0" smtClean="0">
                <a:solidFill>
                  <a:schemeClr val="bg1">
                    <a:lumMod val="50000"/>
                  </a:schemeClr>
                </a:solidFill>
                <a:latin typeface="Candara" panose="020E0502030303020204" pitchFamily="34" charset="0"/>
                <a:ea typeface="+mn-ea"/>
                <a:cs typeface="+mn-cs"/>
              </a:defRPr>
            </a:lvl4pPr>
            <a:lvl5pPr marL="1543050" indent="-171450" algn="l" defTabSz="685800" rtl="0" eaLnBrk="0" fontAlgn="base" hangingPunct="0">
              <a:lnSpc>
                <a:spcPct val="90000"/>
              </a:lnSpc>
              <a:spcBef>
                <a:spcPts val="375"/>
              </a:spcBef>
              <a:spcAft>
                <a:spcPct val="0"/>
              </a:spcAft>
              <a:buFont typeface="Arial" pitchFamily="34" charset="0"/>
              <a:buChar char="•"/>
              <a:defRPr lang="en-US" sz="1600" kern="1200" dirty="0">
                <a:solidFill>
                  <a:schemeClr val="bg1">
                    <a:lumMod val="50000"/>
                  </a:schemeClr>
                </a:solidFill>
                <a:latin typeface="Candara" panose="020E0502030303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endParaRPr lang="en-US" dirty="0"/>
          </a:p>
          <a:p>
            <a:pPr>
              <a:buFont typeface="Wingdings" pitchFamily="2" charset="2"/>
              <a:buChar char="§"/>
            </a:pPr>
            <a:r>
              <a:rPr lang="en-IN" dirty="0"/>
              <a:t> In Distributed VCS, like </a:t>
            </a:r>
            <a:r>
              <a:rPr lang="en-IN" b="1" dirty="0"/>
              <a:t>Git</a:t>
            </a:r>
            <a:r>
              <a:rPr lang="en-IN" dirty="0"/>
              <a:t>; treats data as series of snapshots like a miniature filesystem. </a:t>
            </a:r>
          </a:p>
          <a:p>
            <a:pPr>
              <a:buFont typeface="Wingdings" pitchFamily="2" charset="2"/>
              <a:buChar char="§"/>
            </a:pPr>
            <a:r>
              <a:rPr lang="en-IN" dirty="0"/>
              <a:t> Every commit results in a snapshot; a picture of what all files look like at that moment. </a:t>
            </a:r>
          </a:p>
          <a:p>
            <a:pPr>
              <a:buFont typeface="Wingdings" pitchFamily="2" charset="2"/>
              <a:buChar char="§"/>
            </a:pPr>
            <a:r>
              <a:rPr lang="en-IN" dirty="0"/>
              <a:t> It stores a reference to that snapshot. Data is treated like a stream of snapshots.</a:t>
            </a:r>
          </a:p>
          <a:p>
            <a:pPr>
              <a:buFont typeface="Wingdings" pitchFamily="2" charset="2"/>
              <a:buChar char="§"/>
            </a:pPr>
            <a:r>
              <a:rPr lang="en-IN" dirty="0"/>
              <a:t> Everything in Git is checksummed before it is stored; is then referred to by that checksum.</a:t>
            </a:r>
          </a:p>
          <a:p>
            <a:pPr>
              <a:buFont typeface="Wingdings" pitchFamily="2" charset="2"/>
              <a:buChar char="§"/>
            </a:pPr>
            <a:r>
              <a:rPr lang="en-IN" dirty="0"/>
              <a:t> Git generates a unique SHA-1 hash (40 character string of hex digits) for every commit.</a:t>
            </a:r>
          </a:p>
          <a:p>
            <a:pPr marL="342900" lvl="1" indent="0">
              <a:buFont typeface="Arial" pitchFamily="34" charset="0"/>
              <a:buNone/>
            </a:pPr>
            <a:endParaRPr lang="en-IN" dirty="0"/>
          </a:p>
          <a:p>
            <a:pPr>
              <a:buFont typeface="Wingdings" pitchFamily="2" charset="2"/>
              <a:buNone/>
            </a:pPr>
            <a:r>
              <a:rPr lang="en-IN" dirty="0"/>
              <a:t> </a:t>
            </a:r>
          </a:p>
        </p:txBody>
      </p:sp>
      <p:pic>
        <p:nvPicPr>
          <p:cNvPr id="2" name="Picture 1">
            <a:extLst>
              <a:ext uri="{FF2B5EF4-FFF2-40B4-BE49-F238E27FC236}">
                <a16:creationId xmlns:a16="http://schemas.microsoft.com/office/drawing/2014/main" id="{D3965545-4B6B-4F8C-8559-EA2145CAAC96}"/>
              </a:ext>
            </a:extLst>
          </p:cNvPr>
          <p:cNvPicPr>
            <a:picLocks noChangeAspect="1"/>
          </p:cNvPicPr>
          <p:nvPr/>
        </p:nvPicPr>
        <p:blipFill>
          <a:blip r:embed="rId3"/>
          <a:stretch>
            <a:fillRect/>
          </a:stretch>
        </p:blipFill>
        <p:spPr>
          <a:xfrm>
            <a:off x="793771" y="1057275"/>
            <a:ext cx="4848224" cy="1333501"/>
          </a:xfrm>
          <a:prstGeom prst="rect">
            <a:avLst/>
          </a:prstGeom>
        </p:spPr>
      </p:pic>
      <p:pic>
        <p:nvPicPr>
          <p:cNvPr id="5" name="Picture 4">
            <a:extLst>
              <a:ext uri="{FF2B5EF4-FFF2-40B4-BE49-F238E27FC236}">
                <a16:creationId xmlns:a16="http://schemas.microsoft.com/office/drawing/2014/main" id="{8D779F80-1C71-44EF-87B4-0F40D81E2E7F}"/>
              </a:ext>
            </a:extLst>
          </p:cNvPr>
          <p:cNvPicPr>
            <a:picLocks noChangeAspect="1"/>
          </p:cNvPicPr>
          <p:nvPr/>
        </p:nvPicPr>
        <p:blipFill>
          <a:blip r:embed="rId4"/>
          <a:stretch>
            <a:fillRect/>
          </a:stretch>
        </p:blipFill>
        <p:spPr>
          <a:xfrm>
            <a:off x="557440" y="4114803"/>
            <a:ext cx="6595797" cy="2505057"/>
          </a:xfrm>
          <a:prstGeom prst="rect">
            <a:avLst/>
          </a:prstGeom>
        </p:spPr>
      </p:pic>
    </p:spTree>
    <p:extLst>
      <p:ext uri="{BB962C8B-B14F-4D97-AF65-F5344CB8AC3E}">
        <p14:creationId xmlns:p14="http://schemas.microsoft.com/office/powerpoint/2010/main" val="254899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Installing Git on Windows </a:t>
            </a:r>
            <a:r>
              <a:rPr lang="en-US" sz="1800" dirty="0"/>
              <a:t>using </a:t>
            </a:r>
            <a:r>
              <a:rPr lang="en-US" sz="1800" i="1" dirty="0"/>
              <a:t>git-scm.com</a:t>
            </a:r>
            <a:endParaRPr lang="en-US" sz="2400" i="1" dirty="0"/>
          </a:p>
        </p:txBody>
      </p:sp>
      <p:sp>
        <p:nvSpPr>
          <p:cNvPr id="2" name="Content Placeholder 1"/>
          <p:cNvSpPr>
            <a:spLocks noGrp="1"/>
          </p:cNvSpPr>
          <p:nvPr>
            <p:ph idx="1"/>
          </p:nvPr>
        </p:nvSpPr>
        <p:spPr>
          <a:xfrm>
            <a:off x="306386" y="932794"/>
            <a:ext cx="6649748" cy="4643751"/>
          </a:xfrm>
        </p:spPr>
        <p:txBody>
          <a:bodyPr/>
          <a:lstStyle/>
          <a:p>
            <a:pPr marL="285750" indent="-285750">
              <a:buFont typeface="Arial" panose="020B0604020202020204" pitchFamily="34" charset="0"/>
              <a:buChar char="•"/>
            </a:pPr>
            <a:r>
              <a:rPr lang="en-IN" dirty="0"/>
              <a:t>Install Git on windows operating system in 5 steps</a:t>
            </a:r>
          </a:p>
          <a:p>
            <a:pPr marL="800100" lvl="1" indent="-285750">
              <a:buFont typeface="+mj-lt"/>
              <a:buAutoNum type="arabicPeriod"/>
            </a:pPr>
            <a:r>
              <a:rPr lang="en-IN" dirty="0"/>
              <a:t>Browse </a:t>
            </a:r>
            <a:r>
              <a:rPr lang="en-IN" b="1" i="1" dirty="0"/>
              <a:t>https://git-scm.com </a:t>
            </a:r>
          </a:p>
          <a:p>
            <a:pPr marL="800100" lvl="1" indent="-285750">
              <a:buFont typeface="+mj-lt"/>
              <a:buAutoNum type="arabicPeriod"/>
            </a:pPr>
            <a:r>
              <a:rPr lang="en-IN" dirty="0"/>
              <a:t>Downloads latest version of Git software for windows</a:t>
            </a:r>
          </a:p>
          <a:p>
            <a:pPr marL="800100" lvl="1" indent="-285750">
              <a:buFont typeface="+mj-lt"/>
              <a:buAutoNum type="arabicPeriod"/>
            </a:pPr>
            <a:r>
              <a:rPr lang="en-IN" dirty="0"/>
              <a:t>Launch the Git installer</a:t>
            </a:r>
          </a:p>
          <a:p>
            <a:pPr marL="800100" lvl="1" indent="-285750">
              <a:buFont typeface="+mj-lt"/>
              <a:buAutoNum type="arabicPeriod"/>
            </a:pPr>
            <a:r>
              <a:rPr lang="en-IN" dirty="0"/>
              <a:t>Select options from the setup wizard</a:t>
            </a:r>
          </a:p>
          <a:p>
            <a:pPr marL="800100" lvl="1" indent="-285750">
              <a:buFont typeface="+mj-lt"/>
              <a:buAutoNum type="arabicPeriod"/>
            </a:pPr>
            <a:r>
              <a:rPr lang="en-IN" dirty="0">
                <a:solidFill>
                  <a:schemeClr val="tx1"/>
                </a:solidFill>
              </a:rPr>
              <a:t>Open Git Bash window and set its properties</a:t>
            </a:r>
          </a:p>
          <a:p>
            <a:pPr lvl="1" indent="0">
              <a:buNone/>
            </a:pPr>
            <a:endParaRPr lang="en-US" dirty="0">
              <a:solidFill>
                <a:schemeClr val="tx1"/>
              </a:solidFill>
            </a:endParaRPr>
          </a:p>
        </p:txBody>
      </p:sp>
      <p:grpSp>
        <p:nvGrpSpPr>
          <p:cNvPr id="4" name="Group 14">
            <a:extLst>
              <a:ext uri="{FF2B5EF4-FFF2-40B4-BE49-F238E27FC236}">
                <a16:creationId xmlns:a16="http://schemas.microsoft.com/office/drawing/2014/main" id="{69AD9DDE-E57E-47EB-88C1-A2A413DC7415}"/>
              </a:ext>
            </a:extLst>
          </p:cNvPr>
          <p:cNvGrpSpPr>
            <a:grpSpLocks noChangeAspect="1"/>
          </p:cNvGrpSpPr>
          <p:nvPr/>
        </p:nvGrpSpPr>
        <p:grpSpPr>
          <a:xfrm>
            <a:off x="7248818" y="6321630"/>
            <a:ext cx="1337742" cy="298246"/>
            <a:chOff x="728663" y="4465638"/>
            <a:chExt cx="5354637" cy="1193801"/>
          </a:xfrm>
        </p:grpSpPr>
        <p:sp>
          <p:nvSpPr>
            <p:cNvPr id="5" name="Freeform 11">
              <a:extLst>
                <a:ext uri="{FF2B5EF4-FFF2-40B4-BE49-F238E27FC236}">
                  <a16:creationId xmlns:a16="http://schemas.microsoft.com/office/drawing/2014/main" id="{C8F525A5-4C1B-4C29-B4BC-E120DDFE13E7}"/>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Freeform 12">
              <a:extLst>
                <a:ext uri="{FF2B5EF4-FFF2-40B4-BE49-F238E27FC236}">
                  <a16:creationId xmlns:a16="http://schemas.microsoft.com/office/drawing/2014/main" id="{F93F83D2-C4A4-487E-8AE9-BE74B3416AAA}"/>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13">
              <a:extLst>
                <a:ext uri="{FF2B5EF4-FFF2-40B4-BE49-F238E27FC236}">
                  <a16:creationId xmlns:a16="http://schemas.microsoft.com/office/drawing/2014/main" id="{0E40557F-5824-4A8A-B532-BB23A39CB6DD}"/>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Freeform 14">
              <a:extLst>
                <a:ext uri="{FF2B5EF4-FFF2-40B4-BE49-F238E27FC236}">
                  <a16:creationId xmlns:a16="http://schemas.microsoft.com/office/drawing/2014/main" id="{044B7202-A4AC-4DCC-BB5F-E2CE65F07634}"/>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5">
              <a:extLst>
                <a:ext uri="{FF2B5EF4-FFF2-40B4-BE49-F238E27FC236}">
                  <a16:creationId xmlns:a16="http://schemas.microsoft.com/office/drawing/2014/main" id="{F1862B22-707F-49FA-A74E-21F98ED9E5DF}"/>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0448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Initial Git Configuration</a:t>
            </a:r>
            <a:endParaRPr lang="en-US" sz="2400" i="1" dirty="0"/>
          </a:p>
        </p:txBody>
      </p:sp>
      <p:sp>
        <p:nvSpPr>
          <p:cNvPr id="2" name="Content Placeholder 1"/>
          <p:cNvSpPr>
            <a:spLocks noGrp="1"/>
          </p:cNvSpPr>
          <p:nvPr>
            <p:ph idx="1"/>
          </p:nvPr>
        </p:nvSpPr>
        <p:spPr>
          <a:xfrm>
            <a:off x="306386" y="932794"/>
            <a:ext cx="6649748" cy="4643751"/>
          </a:xfrm>
        </p:spPr>
        <p:txBody>
          <a:bodyPr/>
          <a:lstStyle/>
          <a:p>
            <a:pPr marL="285750" indent="-285750">
              <a:buFont typeface="Arial" panose="020B0604020202020204" pitchFamily="34" charset="0"/>
              <a:buChar char="•"/>
            </a:pPr>
            <a:r>
              <a:rPr lang="en-IN" dirty="0"/>
              <a:t>Set the name and email for Git to use when you commit:</a:t>
            </a:r>
          </a:p>
          <a:p>
            <a:endParaRPr lang="en-IN" sz="1200" dirty="0"/>
          </a:p>
          <a:p>
            <a:pPr marL="800100" lvl="1" indent="-285750"/>
            <a:r>
              <a:rPr lang="en-IN" b="1" i="1" dirty="0">
                <a:solidFill>
                  <a:schemeClr val="accent1"/>
                </a:solidFill>
              </a:rPr>
              <a:t>git config -- global user.name “Bugs Bunny”</a:t>
            </a:r>
          </a:p>
          <a:p>
            <a:pPr marL="800100" lvl="1" indent="-285750"/>
            <a:r>
              <a:rPr lang="en-IN" b="1" i="1" dirty="0">
                <a:solidFill>
                  <a:schemeClr val="accent1"/>
                </a:solidFill>
              </a:rPr>
              <a:t>git config -- global </a:t>
            </a:r>
            <a:r>
              <a:rPr lang="en-IN" b="1" i="1" dirty="0" err="1">
                <a:solidFill>
                  <a:schemeClr val="accent1"/>
                </a:solidFill>
              </a:rPr>
              <a:t>user.email</a:t>
            </a:r>
            <a:r>
              <a:rPr lang="en-IN" b="1" i="1" dirty="0">
                <a:solidFill>
                  <a:schemeClr val="accent1"/>
                </a:solidFill>
              </a:rPr>
              <a:t> </a:t>
            </a:r>
            <a:r>
              <a:rPr lang="en-IN" b="1" i="1" dirty="0">
                <a:solidFill>
                  <a:schemeClr val="accent1"/>
                </a:solidFill>
                <a:hlinkClick r:id="rId3"/>
              </a:rPr>
              <a:t>bugs@gmail.com</a:t>
            </a:r>
            <a:endParaRPr lang="en-IN" b="1" i="1" dirty="0">
              <a:solidFill>
                <a:schemeClr val="accent1"/>
              </a:solidFill>
            </a:endParaRPr>
          </a:p>
          <a:p>
            <a:pPr marL="800100" lvl="1" indent="-285750"/>
            <a:r>
              <a:rPr lang="en-IN" b="1" i="1" dirty="0">
                <a:solidFill>
                  <a:schemeClr val="accent1"/>
                </a:solidFill>
              </a:rPr>
              <a:t>git config –list  user.name “Bugs Bunny”</a:t>
            </a:r>
          </a:p>
          <a:p>
            <a:pPr marL="800100" lvl="1" indent="-285750"/>
            <a:endParaRPr lang="en-IN" b="1" i="1" dirty="0">
              <a:solidFill>
                <a:schemeClr val="accent1"/>
              </a:solidFill>
            </a:endParaRPr>
          </a:p>
          <a:p>
            <a:pPr lvl="1" indent="0">
              <a:buNone/>
            </a:pPr>
            <a:endParaRPr lang="en-US" dirty="0">
              <a:solidFill>
                <a:schemeClr val="tx1"/>
              </a:solidFill>
            </a:endParaRPr>
          </a:p>
        </p:txBody>
      </p:sp>
      <p:grpSp>
        <p:nvGrpSpPr>
          <p:cNvPr id="4" name="Group 14">
            <a:extLst>
              <a:ext uri="{FF2B5EF4-FFF2-40B4-BE49-F238E27FC236}">
                <a16:creationId xmlns:a16="http://schemas.microsoft.com/office/drawing/2014/main" id="{69AD9DDE-E57E-47EB-88C1-A2A413DC7415}"/>
              </a:ext>
            </a:extLst>
          </p:cNvPr>
          <p:cNvGrpSpPr>
            <a:grpSpLocks noChangeAspect="1"/>
          </p:cNvGrpSpPr>
          <p:nvPr/>
        </p:nvGrpSpPr>
        <p:grpSpPr>
          <a:xfrm>
            <a:off x="7248818" y="6321630"/>
            <a:ext cx="1337742" cy="298246"/>
            <a:chOff x="728663" y="4465638"/>
            <a:chExt cx="5354637" cy="1193801"/>
          </a:xfrm>
        </p:grpSpPr>
        <p:sp>
          <p:nvSpPr>
            <p:cNvPr id="5" name="Freeform 11">
              <a:extLst>
                <a:ext uri="{FF2B5EF4-FFF2-40B4-BE49-F238E27FC236}">
                  <a16:creationId xmlns:a16="http://schemas.microsoft.com/office/drawing/2014/main" id="{C8F525A5-4C1B-4C29-B4BC-E120DDFE13E7}"/>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Freeform 12">
              <a:extLst>
                <a:ext uri="{FF2B5EF4-FFF2-40B4-BE49-F238E27FC236}">
                  <a16:creationId xmlns:a16="http://schemas.microsoft.com/office/drawing/2014/main" id="{F93F83D2-C4A4-487E-8AE9-BE74B3416AAA}"/>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13">
              <a:extLst>
                <a:ext uri="{FF2B5EF4-FFF2-40B4-BE49-F238E27FC236}">
                  <a16:creationId xmlns:a16="http://schemas.microsoft.com/office/drawing/2014/main" id="{0E40557F-5824-4A8A-B532-BB23A39CB6DD}"/>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Freeform 14">
              <a:extLst>
                <a:ext uri="{FF2B5EF4-FFF2-40B4-BE49-F238E27FC236}">
                  <a16:creationId xmlns:a16="http://schemas.microsoft.com/office/drawing/2014/main" id="{044B7202-A4AC-4DCC-BB5F-E2CE65F07634}"/>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5">
              <a:extLst>
                <a:ext uri="{FF2B5EF4-FFF2-40B4-BE49-F238E27FC236}">
                  <a16:creationId xmlns:a16="http://schemas.microsoft.com/office/drawing/2014/main" id="{F1862B22-707F-49FA-A74E-21F98ED9E5DF}"/>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45273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Creating a Git Repository : By cloning a remote repository</a:t>
            </a:r>
            <a:endParaRPr lang="en-US" sz="2400" i="1" dirty="0"/>
          </a:p>
        </p:txBody>
      </p:sp>
      <p:sp>
        <p:nvSpPr>
          <p:cNvPr id="2" name="Content Placeholder 1"/>
          <p:cNvSpPr>
            <a:spLocks noGrp="1"/>
          </p:cNvSpPr>
          <p:nvPr>
            <p:ph idx="1"/>
          </p:nvPr>
        </p:nvSpPr>
        <p:spPr>
          <a:xfrm>
            <a:off x="306386" y="932794"/>
            <a:ext cx="6649748" cy="4643751"/>
          </a:xfrm>
        </p:spPr>
        <p:txBody>
          <a:bodyPr/>
          <a:lstStyle/>
          <a:p>
            <a:pPr marL="285750" indent="-285750">
              <a:buFont typeface="Arial" panose="020B0604020202020204" pitchFamily="34" charset="0"/>
              <a:buChar char="•"/>
            </a:pPr>
            <a:r>
              <a:rPr lang="en-IN" dirty="0"/>
              <a:t>Create a local Git repository by cloning remote repository</a:t>
            </a:r>
          </a:p>
          <a:p>
            <a:pPr marL="800100" lvl="1" indent="-285750">
              <a:buFont typeface="+mj-lt"/>
              <a:buAutoNum type="arabicPeriod"/>
            </a:pPr>
            <a:r>
              <a:rPr lang="en-IN" dirty="0"/>
              <a:t>Browse the </a:t>
            </a:r>
            <a:r>
              <a:rPr lang="en-IN" dirty="0" err="1"/>
              <a:t>url</a:t>
            </a:r>
            <a:r>
              <a:rPr lang="en-IN" dirty="0"/>
              <a:t> of your remote repository &amp; Copy the </a:t>
            </a:r>
            <a:r>
              <a:rPr lang="en-IN" dirty="0" err="1"/>
              <a:t>url</a:t>
            </a:r>
            <a:endParaRPr lang="en-IN" dirty="0"/>
          </a:p>
          <a:p>
            <a:pPr marL="800100" lvl="1" indent="-285750">
              <a:buFont typeface="+mj-lt"/>
              <a:buAutoNum type="arabicPeriod"/>
            </a:pPr>
            <a:r>
              <a:rPr lang="en-IN" dirty="0" err="1"/>
              <a:t>Goto</a:t>
            </a:r>
            <a:r>
              <a:rPr lang="en-IN" dirty="0"/>
              <a:t> Git Bash on Windows desktop</a:t>
            </a:r>
          </a:p>
          <a:p>
            <a:pPr marL="800100" lvl="1" indent="-285750">
              <a:buFont typeface="+mj-lt"/>
              <a:buAutoNum type="arabicPeriod"/>
            </a:pPr>
            <a:r>
              <a:rPr lang="en-IN" dirty="0"/>
              <a:t>Give the command…</a:t>
            </a:r>
          </a:p>
          <a:p>
            <a:endParaRPr lang="en-IN" sz="1200" dirty="0"/>
          </a:p>
          <a:p>
            <a:pPr lvl="2" indent="0">
              <a:buNone/>
            </a:pPr>
            <a:r>
              <a:rPr lang="en-IN" sz="1400" b="1" i="1" dirty="0">
                <a:solidFill>
                  <a:schemeClr val="accent1"/>
                </a:solidFill>
              </a:rPr>
              <a:t>git clone </a:t>
            </a:r>
            <a:r>
              <a:rPr lang="en-IN" b="1" i="1" dirty="0">
                <a:solidFill>
                  <a:schemeClr val="accent1"/>
                </a:solidFill>
              </a:rPr>
              <a:t>&lt;</a:t>
            </a:r>
            <a:r>
              <a:rPr lang="en-IN" b="1" i="1" dirty="0" err="1">
                <a:solidFill>
                  <a:schemeClr val="accent1"/>
                </a:solidFill>
              </a:rPr>
              <a:t>url</a:t>
            </a:r>
            <a:r>
              <a:rPr lang="en-IN" b="1" i="1" dirty="0">
                <a:solidFill>
                  <a:schemeClr val="accent1"/>
                </a:solidFill>
              </a:rPr>
              <a:t> of your remote repository&gt;</a:t>
            </a:r>
          </a:p>
          <a:p>
            <a:pPr marL="800100" lvl="1" indent="-285750"/>
            <a:endParaRPr lang="en-IN" b="1" i="1" dirty="0">
              <a:solidFill>
                <a:schemeClr val="accent1"/>
              </a:solidFill>
            </a:endParaRPr>
          </a:p>
          <a:p>
            <a:pPr marL="800100" lvl="1" indent="-285750"/>
            <a:endParaRPr lang="en-IN" b="1" i="1" dirty="0">
              <a:solidFill>
                <a:schemeClr val="accent1"/>
              </a:solidFill>
            </a:endParaRPr>
          </a:p>
          <a:p>
            <a:pPr lvl="1" indent="0">
              <a:buNone/>
            </a:pPr>
            <a:endParaRPr lang="en-US" dirty="0">
              <a:solidFill>
                <a:schemeClr val="tx1"/>
              </a:solidFill>
            </a:endParaRPr>
          </a:p>
        </p:txBody>
      </p:sp>
      <p:grpSp>
        <p:nvGrpSpPr>
          <p:cNvPr id="4" name="Group 14">
            <a:extLst>
              <a:ext uri="{FF2B5EF4-FFF2-40B4-BE49-F238E27FC236}">
                <a16:creationId xmlns:a16="http://schemas.microsoft.com/office/drawing/2014/main" id="{69AD9DDE-E57E-47EB-88C1-A2A413DC7415}"/>
              </a:ext>
            </a:extLst>
          </p:cNvPr>
          <p:cNvGrpSpPr>
            <a:grpSpLocks noChangeAspect="1"/>
          </p:cNvGrpSpPr>
          <p:nvPr/>
        </p:nvGrpSpPr>
        <p:grpSpPr>
          <a:xfrm>
            <a:off x="7248818" y="6321630"/>
            <a:ext cx="1337742" cy="298246"/>
            <a:chOff x="728663" y="4465638"/>
            <a:chExt cx="5354637" cy="1193801"/>
          </a:xfrm>
        </p:grpSpPr>
        <p:sp>
          <p:nvSpPr>
            <p:cNvPr id="5" name="Freeform 11">
              <a:extLst>
                <a:ext uri="{FF2B5EF4-FFF2-40B4-BE49-F238E27FC236}">
                  <a16:creationId xmlns:a16="http://schemas.microsoft.com/office/drawing/2014/main" id="{C8F525A5-4C1B-4C29-B4BC-E120DDFE13E7}"/>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Freeform 12">
              <a:extLst>
                <a:ext uri="{FF2B5EF4-FFF2-40B4-BE49-F238E27FC236}">
                  <a16:creationId xmlns:a16="http://schemas.microsoft.com/office/drawing/2014/main" id="{F93F83D2-C4A4-487E-8AE9-BE74B3416AAA}"/>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13">
              <a:extLst>
                <a:ext uri="{FF2B5EF4-FFF2-40B4-BE49-F238E27FC236}">
                  <a16:creationId xmlns:a16="http://schemas.microsoft.com/office/drawing/2014/main" id="{0E40557F-5824-4A8A-B532-BB23A39CB6DD}"/>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Freeform 14">
              <a:extLst>
                <a:ext uri="{FF2B5EF4-FFF2-40B4-BE49-F238E27FC236}">
                  <a16:creationId xmlns:a16="http://schemas.microsoft.com/office/drawing/2014/main" id="{044B7202-A4AC-4DCC-BB5F-E2CE65F07634}"/>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5">
              <a:extLst>
                <a:ext uri="{FF2B5EF4-FFF2-40B4-BE49-F238E27FC236}">
                  <a16:creationId xmlns:a16="http://schemas.microsoft.com/office/drawing/2014/main" id="{F1862B22-707F-49FA-A74E-21F98ED9E5DF}"/>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644761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heme/theme1.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10.xml><?xml version="1.0" encoding="utf-8"?>
<a:theme xmlns:a="http://schemas.openxmlformats.org/drawingml/2006/main" name="2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11.xml><?xml version="1.0" encoding="utf-8"?>
<a:theme xmlns:a="http://schemas.openxmlformats.org/drawingml/2006/main" name="4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12.xml><?xml version="1.0" encoding="utf-8"?>
<a:theme xmlns:a="http://schemas.openxmlformats.org/drawingml/2006/main" name="2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6.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7.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8.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9.xml><?xml version="1.0" encoding="utf-8"?>
<a:theme xmlns:a="http://schemas.openxmlformats.org/drawingml/2006/main" name="3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4F2559C04AE4488E94205E47398A2E" ma:contentTypeVersion="1" ma:contentTypeDescription="Create a new document." ma:contentTypeScope="" ma:versionID="bb2d9302acd88bfb40288f9de05848d0">
  <xsd:schema xmlns:xsd="http://www.w3.org/2001/XMLSchema" xmlns:xs="http://www.w3.org/2001/XMLSchema" xmlns:p="http://schemas.microsoft.com/office/2006/metadata/properties" xmlns:ns2="a85eb2a3-840f-4054-86f6-d41d0c1cba4b" xmlns:ns3="952a6df7-b138-4f89-9bc4-e7a874ea3254" targetNamespace="http://schemas.microsoft.com/office/2006/metadata/properties" ma:root="true" ma:fieldsID="2d7d6362be7cac7839ee051b71b7ca70" ns2:_="" ns3:_="">
    <xsd:import namespace="a85eb2a3-840f-4054-86f6-d41d0c1cba4b"/>
    <xsd:import namespace="952a6df7-b138-4f89-9bc4-e7a874ea3254"/>
    <xsd:element name="properties">
      <xsd:complexType>
        <xsd:sequence>
          <xsd:element name="documentManagement">
            <xsd:complexType>
              <xsd:all>
                <xsd:element ref="ns2:Material_x0020_Type"/>
                <xsd:element ref="ns3:Folder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5eb2a3-840f-4054-86f6-d41d0c1cba4b" elementFormDefault="qualified">
    <xsd:import namespace="http://schemas.microsoft.com/office/2006/documentManagement/types"/>
    <xsd:import namespace="http://schemas.microsoft.com/office/infopath/2007/PartnerControls"/>
    <xsd:element name="Material_x0020_Type" ma:index="8" ma:displayName="Material Type" ma:default="Template" ma:format="Dropdown" ma:internalName="Material_x0020_Type">
      <xsd:simpleType>
        <xsd:restriction base="dms:Choice">
          <xsd:enumeration value="Procedure"/>
          <xsd:enumeration value="Guideline"/>
          <xsd:enumeration value="Form"/>
          <xsd:enumeration value="Format"/>
          <xsd:enumeration value="General"/>
          <xsd:enumeration value="Template"/>
        </xsd:restriction>
      </xsd:simple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9" nillable="true" ma:displayName="FolderName" ma:internalName="Folder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a85eb2a3-840f-4054-86f6-d41d0c1cba4b">Template</Material_x0020_Type>
    <FolderName xmlns="952a6df7-b138-4f89-9bc4-e7a874ea325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3D12F9-4C52-4333-958E-73B490CD8B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5eb2a3-840f-4054-86f6-d41d0c1cba4b"/>
    <ds:schemaRef ds:uri="952a6df7-b138-4f89-9bc4-e7a874ea32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1830C8-F522-4AF4-83DD-915E4EE23EB4}">
  <ds:schemaRefs>
    <ds:schemaRef ds:uri="http://purl.org/dc/elements/1.1/"/>
    <ds:schemaRef ds:uri="http://schemas.microsoft.com/office/2006/metadata/properties"/>
    <ds:schemaRef ds:uri="952a6df7-b138-4f89-9bc4-e7a874ea3254"/>
    <ds:schemaRef ds:uri="http://purl.org/dc/terms/"/>
    <ds:schemaRef ds:uri="http://schemas.openxmlformats.org/package/2006/metadata/core-properties"/>
    <ds:schemaRef ds:uri="a85eb2a3-840f-4054-86f6-d41d0c1cba4b"/>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4989</TotalTime>
  <Words>1223</Words>
  <Application>Microsoft Office PowerPoint</Application>
  <PresentationFormat>On-screen Show (4:3)</PresentationFormat>
  <Paragraphs>185</Paragraphs>
  <Slides>15</Slides>
  <Notes>14</Notes>
  <HiddenSlides>0</HiddenSlides>
  <MMClips>0</MMClips>
  <ScaleCrop>false</ScaleCrop>
  <HeadingPairs>
    <vt:vector size="8" baseType="variant">
      <vt:variant>
        <vt:lpstr>Fonts Used</vt:lpstr>
      </vt:variant>
      <vt:variant>
        <vt:i4>4</vt:i4>
      </vt:variant>
      <vt:variant>
        <vt:lpstr>Theme</vt:lpstr>
      </vt:variant>
      <vt:variant>
        <vt:i4>12</vt:i4>
      </vt:variant>
      <vt:variant>
        <vt:lpstr>Embedded OLE Servers</vt:lpstr>
      </vt:variant>
      <vt:variant>
        <vt:i4>1</vt:i4>
      </vt:variant>
      <vt:variant>
        <vt:lpstr>Slide Titles</vt:lpstr>
      </vt:variant>
      <vt:variant>
        <vt:i4>15</vt:i4>
      </vt:variant>
    </vt:vector>
  </HeadingPairs>
  <TitlesOfParts>
    <vt:vector size="32" baseType="lpstr">
      <vt:lpstr>Arial</vt:lpstr>
      <vt:lpstr>Calibri</vt:lpstr>
      <vt:lpstr>Verdana</vt:lpstr>
      <vt:lpstr>Wingdings</vt:lpstr>
      <vt:lpstr>1_Content Layouts</vt:lpstr>
      <vt:lpstr>Section slides</vt:lpstr>
      <vt:lpstr>Content Layouts</vt:lpstr>
      <vt:lpstr>Content and Image Layouts</vt:lpstr>
      <vt:lpstr>1_Section slides</vt:lpstr>
      <vt:lpstr>2_Content Layouts</vt:lpstr>
      <vt:lpstr>1_Content and Image Layouts</vt:lpstr>
      <vt:lpstr>Capgemini 2017_Cover slides</vt:lpstr>
      <vt:lpstr>3_Content Layouts</vt:lpstr>
      <vt:lpstr>2_Section slides</vt:lpstr>
      <vt:lpstr>4_Content Layouts</vt:lpstr>
      <vt:lpstr>2_Content and Image Layouts</vt:lpstr>
      <vt:lpstr>think-cell Slide</vt:lpstr>
      <vt:lpstr>PowerPoint Presentation</vt:lpstr>
      <vt:lpstr>Lesson Objectives</vt:lpstr>
      <vt:lpstr>What is Git</vt:lpstr>
      <vt:lpstr>Centralized Version Control Systems </vt:lpstr>
      <vt:lpstr>Distributed Version Control Systems </vt:lpstr>
      <vt:lpstr>How Git Works : Data as Stream of Snapshots  </vt:lpstr>
      <vt:lpstr>Installing Git on Windows using git-scm.com</vt:lpstr>
      <vt:lpstr>Initial Git Configuration</vt:lpstr>
      <vt:lpstr>Creating a Git Repository : By cloning a remote repository</vt:lpstr>
      <vt:lpstr>Git Local Operations </vt:lpstr>
      <vt:lpstr>Git Local Operations using Git Bash tool : Create &amp; View content</vt:lpstr>
      <vt:lpstr>Git Local Operations using Git Bash tool : Stage &amp; Commit files</vt:lpstr>
      <vt:lpstr>Push back to the Remote Repository</vt:lpstr>
      <vt:lpstr>Summary</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Kulkarni, Vaishali</cp:lastModifiedBy>
  <cp:revision>341</cp:revision>
  <dcterms:created xsi:type="dcterms:W3CDTF">2012-05-18T02:59:15Z</dcterms:created>
  <dcterms:modified xsi:type="dcterms:W3CDTF">2020-08-29T16:45:25Z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0x010100A64F2559C04AE4488E94205E47398A2E</vt:lpwstr>
  </property>
</Properties>
</file>